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54"/>
  </p:notesMasterIdLst>
  <p:sldIdLst>
    <p:sldId id="256" r:id="rId2"/>
    <p:sldId id="298" r:id="rId3"/>
    <p:sldId id="299" r:id="rId4"/>
    <p:sldId id="300" r:id="rId5"/>
    <p:sldId id="301" r:id="rId6"/>
    <p:sldId id="302" r:id="rId7"/>
    <p:sldId id="303" r:id="rId8"/>
    <p:sldId id="304" r:id="rId9"/>
    <p:sldId id="305" r:id="rId10"/>
    <p:sldId id="306" r:id="rId11"/>
    <p:sldId id="307" r:id="rId12"/>
    <p:sldId id="308" r:id="rId13"/>
    <p:sldId id="349" r:id="rId14"/>
    <p:sldId id="309" r:id="rId15"/>
    <p:sldId id="310" r:id="rId16"/>
    <p:sldId id="311" r:id="rId17"/>
    <p:sldId id="312" r:id="rId18"/>
    <p:sldId id="313" r:id="rId19"/>
    <p:sldId id="314" r:id="rId20"/>
    <p:sldId id="315" r:id="rId21"/>
    <p:sldId id="316" r:id="rId22"/>
    <p:sldId id="317" r:id="rId23"/>
    <p:sldId id="318" r:id="rId24"/>
    <p:sldId id="319" r:id="rId25"/>
    <p:sldId id="322" r:id="rId26"/>
    <p:sldId id="323" r:id="rId27"/>
    <p:sldId id="320" r:id="rId28"/>
    <p:sldId id="324" r:id="rId29"/>
    <p:sldId id="325" r:id="rId30"/>
    <p:sldId id="326" r:id="rId31"/>
    <p:sldId id="327" r:id="rId32"/>
    <p:sldId id="328" r:id="rId33"/>
    <p:sldId id="329" r:id="rId34"/>
    <p:sldId id="330" r:id="rId35"/>
    <p:sldId id="331" r:id="rId36"/>
    <p:sldId id="332" r:id="rId37"/>
    <p:sldId id="333" r:id="rId38"/>
    <p:sldId id="334" r:id="rId39"/>
    <p:sldId id="335" r:id="rId40"/>
    <p:sldId id="336" r:id="rId41"/>
    <p:sldId id="337" r:id="rId42"/>
    <p:sldId id="338" r:id="rId43"/>
    <p:sldId id="339" r:id="rId44"/>
    <p:sldId id="340" r:id="rId45"/>
    <p:sldId id="341" r:id="rId46"/>
    <p:sldId id="343" r:id="rId47"/>
    <p:sldId id="344" r:id="rId48"/>
    <p:sldId id="345" r:id="rId49"/>
    <p:sldId id="259" r:id="rId50"/>
    <p:sldId id="346" r:id="rId51"/>
    <p:sldId id="347" r:id="rId52"/>
    <p:sldId id="348" r:id="rId53"/>
  </p:sldIdLst>
  <p:sldSz cx="9144000" cy="5143500" type="screen16x9"/>
  <p:notesSz cx="6858000" cy="9144000"/>
  <p:embeddedFontLst>
    <p:embeddedFont>
      <p:font typeface="DM Sans" pitchFamily="2" charset="0"/>
      <p:regular r:id="rId55"/>
      <p:bold r:id="rId56"/>
      <p:italic r:id="rId57"/>
      <p:boldItalic r:id="rId58"/>
    </p:embeddedFont>
    <p:embeddedFont>
      <p:font typeface="Noto Sans" panose="020B0502040504020204" pitchFamily="34" charset="0"/>
      <p:regular r:id="rId59"/>
      <p:bold r:id="rId60"/>
      <p:italic r:id="rId61"/>
      <p:boldItalic r:id="rId62"/>
    </p:embeddedFont>
    <p:embeddedFont>
      <p:font typeface="Open Sans" panose="020B0606030504020204" pitchFamily="34" charset="0"/>
      <p:regular r:id="rId63"/>
      <p:bold r:id="rId64"/>
      <p:italic r:id="rId65"/>
      <p:boldItalic r:id="rId66"/>
    </p:embeddedFont>
    <p:embeddedFont>
      <p:font typeface="Open Sans Light" panose="020B0306030504020204" pitchFamily="34" charset="0"/>
      <p:regular r:id="rId67"/>
      <p:italic r:id="rId68"/>
    </p:embeddedFont>
    <p:embeddedFont>
      <p:font typeface="Work Sans" pitchFamily="2"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44"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435806-97B8-490E-B480-31466B24531E}">
  <a:tblStyle styleId="{9F435806-97B8-490E-B480-31466B24531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777565C-0B4D-48DE-8D35-4CD3B751DF10}"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4660"/>
  </p:normalViewPr>
  <p:slideViewPr>
    <p:cSldViewPr snapToGrid="0" showGuides="1">
      <p:cViewPr varScale="1">
        <p:scale>
          <a:sx n="142" d="100"/>
          <a:sy n="142" d="100"/>
        </p:scale>
        <p:origin x="690" y="126"/>
      </p:cViewPr>
      <p:guideLst>
        <p:guide orient="horz" pos="1644"/>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9.fntdata"/><Relationship Id="rId68"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font" Target="fonts/font12.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1.fntdata"/><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828ebf7bd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828ebf7bd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1108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7839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34453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72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e7fbc09368_0_17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e7fbc09368_0_17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7610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e7fbc09368_0_17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e7fbc09368_0_17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68639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1309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72b1845856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172b1845856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15844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35085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4409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36874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99837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1858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52473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90cccfa97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90cccfa97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08688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92762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16bb02b26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16bb02b26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9026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16bb02b26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16bb02b26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71508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0059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21830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7882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39709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72b1845856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172b1845856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90758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72b1845856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172b1845856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94443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72b1845856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172b1845856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27752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72b1845856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172b1845856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87101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72b1845856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172b1845856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56895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72b1845856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172b1845856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81539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72b1845856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172b1845856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63808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72b1845856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172b1845856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95528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e7fbc09368_0_17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e7fbc09368_0_17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05386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e7fbc09368_0_17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e7fbc09368_0_17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2303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85639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e7fbc09368_0_17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e7fbc09368_0_17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06053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e7fbc09368_0_17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e7fbc09368_0_17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88225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72b1845856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172b1845856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60296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72b1845856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172b1845856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63501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88839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50441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72b1845856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172b1845856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35156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72b1845856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172b1845856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41220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72b1845856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172b1845856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5165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8765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84601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69318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01083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3356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0744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1193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54736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22523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481"/>
          </a:xfrm>
          <a:prstGeom prst="rect">
            <a:avLst/>
          </a:prstGeom>
          <a:noFill/>
          <a:ln>
            <a:noFill/>
          </a:ln>
        </p:spPr>
      </p:pic>
      <p:sp>
        <p:nvSpPr>
          <p:cNvPr id="10" name="Google Shape;10;p2"/>
          <p:cNvSpPr/>
          <p:nvPr/>
        </p:nvSpPr>
        <p:spPr>
          <a:xfrm>
            <a:off x="411675" y="440175"/>
            <a:ext cx="8320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11" name="Google Shape;11;p2"/>
          <p:cNvPicPr preferRelativeResize="0"/>
          <p:nvPr/>
        </p:nvPicPr>
        <p:blipFill rotWithShape="1">
          <a:blip r:embed="rId3">
            <a:alphaModFix/>
          </a:blip>
          <a:srcRect t="49849"/>
          <a:stretch/>
        </p:blipFill>
        <p:spPr>
          <a:xfrm>
            <a:off x="5452275" y="0"/>
            <a:ext cx="3092412" cy="1550926"/>
          </a:xfrm>
          <a:prstGeom prst="rect">
            <a:avLst/>
          </a:prstGeom>
          <a:noFill/>
          <a:ln>
            <a:noFill/>
          </a:ln>
        </p:spPr>
      </p:pic>
      <p:sp>
        <p:nvSpPr>
          <p:cNvPr id="12" name="Google Shape;12;p2"/>
          <p:cNvSpPr txBox="1">
            <a:spLocks noGrp="1"/>
          </p:cNvSpPr>
          <p:nvPr>
            <p:ph type="ctrTitle"/>
          </p:nvPr>
        </p:nvSpPr>
        <p:spPr>
          <a:xfrm>
            <a:off x="941825" y="2036863"/>
            <a:ext cx="5609700" cy="1730100"/>
          </a:xfrm>
          <a:prstGeom prst="rect">
            <a:avLst/>
          </a:prstGeom>
          <a:noFill/>
        </p:spPr>
        <p:txBody>
          <a:bodyPr spcFirstLastPara="1" wrap="square" lIns="91425" tIns="91425" rIns="91425" bIns="91425" anchor="b" anchorCtr="0">
            <a:noAutofit/>
          </a:bodyPr>
          <a:lstStyle>
            <a:lvl1pPr lvl="0">
              <a:lnSpc>
                <a:spcPct val="90000"/>
              </a:lnSpc>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3" name="Google Shape;13;p2"/>
          <p:cNvSpPr txBox="1">
            <a:spLocks noGrp="1"/>
          </p:cNvSpPr>
          <p:nvPr>
            <p:ph type="subTitle" idx="1"/>
          </p:nvPr>
        </p:nvSpPr>
        <p:spPr>
          <a:xfrm>
            <a:off x="1044575" y="3822675"/>
            <a:ext cx="3630300" cy="379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4" name="Google Shape;14;p2"/>
          <p:cNvGrpSpPr/>
          <p:nvPr/>
        </p:nvGrpSpPr>
        <p:grpSpPr>
          <a:xfrm>
            <a:off x="223700" y="238125"/>
            <a:ext cx="8709600" cy="4668600"/>
            <a:chOff x="223700" y="238125"/>
            <a:chExt cx="8709600" cy="4668600"/>
          </a:xfrm>
        </p:grpSpPr>
        <p:grpSp>
          <p:nvGrpSpPr>
            <p:cNvPr id="15" name="Google Shape;15;p2"/>
            <p:cNvGrpSpPr/>
            <p:nvPr/>
          </p:nvGrpSpPr>
          <p:grpSpPr>
            <a:xfrm>
              <a:off x="285485" y="792051"/>
              <a:ext cx="3466800" cy="207250"/>
              <a:chOff x="227760" y="1017751"/>
              <a:chExt cx="3466800" cy="207250"/>
            </a:xfrm>
          </p:grpSpPr>
          <p:cxnSp>
            <p:nvCxnSpPr>
              <p:cNvPr id="16" name="Google Shape;16;p2"/>
              <p:cNvCxnSpPr/>
              <p:nvPr/>
            </p:nvCxnSpPr>
            <p:spPr>
              <a:xfrm>
                <a:off x="227760" y="1225001"/>
                <a:ext cx="3466800" cy="0"/>
              </a:xfrm>
              <a:prstGeom prst="straightConnector1">
                <a:avLst/>
              </a:prstGeom>
              <a:noFill/>
              <a:ln w="9525" cap="flat" cmpd="sng">
                <a:solidFill>
                  <a:schemeClr val="dk1"/>
                </a:solidFill>
                <a:prstDash val="solid"/>
                <a:round/>
                <a:headEnd type="none" w="med" len="med"/>
                <a:tailEnd type="oval" w="med" len="med"/>
              </a:ln>
            </p:spPr>
          </p:cxnSp>
          <p:cxnSp>
            <p:nvCxnSpPr>
              <p:cNvPr id="17" name="Google Shape;17;p2"/>
              <p:cNvCxnSpPr/>
              <p:nvPr/>
            </p:nvCxnSpPr>
            <p:spPr>
              <a:xfrm>
                <a:off x="227760" y="1130801"/>
                <a:ext cx="3278400" cy="0"/>
              </a:xfrm>
              <a:prstGeom prst="straightConnector1">
                <a:avLst/>
              </a:prstGeom>
              <a:noFill/>
              <a:ln w="9525" cap="flat" cmpd="sng">
                <a:solidFill>
                  <a:schemeClr val="dk1"/>
                </a:solidFill>
                <a:prstDash val="solid"/>
                <a:round/>
                <a:headEnd type="none" w="med" len="med"/>
                <a:tailEnd type="diamond" w="med" len="med"/>
              </a:ln>
            </p:spPr>
          </p:cxnSp>
          <p:cxnSp>
            <p:nvCxnSpPr>
              <p:cNvPr id="18" name="Google Shape;18;p2"/>
              <p:cNvCxnSpPr/>
              <p:nvPr/>
            </p:nvCxnSpPr>
            <p:spPr>
              <a:xfrm>
                <a:off x="227760" y="1017751"/>
                <a:ext cx="3008400" cy="0"/>
              </a:xfrm>
              <a:prstGeom prst="straightConnector1">
                <a:avLst/>
              </a:prstGeom>
              <a:noFill/>
              <a:ln w="9525" cap="flat" cmpd="sng">
                <a:solidFill>
                  <a:schemeClr val="dk1"/>
                </a:solidFill>
                <a:prstDash val="solid"/>
                <a:round/>
                <a:headEnd type="none" w="med" len="med"/>
                <a:tailEnd type="oval" w="med" len="med"/>
              </a:ln>
            </p:spPr>
          </p:cxnSp>
        </p:grpSp>
        <p:sp>
          <p:nvSpPr>
            <p:cNvPr id="19" name="Google Shape;19;p2"/>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20" name="Google Shape;20;p2"/>
            <p:cNvGrpSpPr/>
            <p:nvPr/>
          </p:nvGrpSpPr>
          <p:grpSpPr>
            <a:xfrm>
              <a:off x="560750" y="3272729"/>
              <a:ext cx="96900" cy="639291"/>
              <a:chOff x="8382321" y="2252104"/>
              <a:chExt cx="96900" cy="639291"/>
            </a:xfrm>
          </p:grpSpPr>
          <p:sp>
            <p:nvSpPr>
              <p:cNvPr id="21" name="Google Shape;21;p2"/>
              <p:cNvSpPr/>
              <p:nvPr/>
            </p:nvSpPr>
            <p:spPr>
              <a:xfrm rot="5400000">
                <a:off x="8382321" y="2387704"/>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 name="Google Shape;22;p2"/>
              <p:cNvSpPr/>
              <p:nvPr/>
            </p:nvSpPr>
            <p:spPr>
              <a:xfrm rot="5400000">
                <a:off x="8382321" y="2523300"/>
                <a:ext cx="96900" cy="969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 name="Google Shape;23;p2"/>
              <p:cNvSpPr/>
              <p:nvPr/>
            </p:nvSpPr>
            <p:spPr>
              <a:xfrm rot="5400000">
                <a:off x="8382321" y="2658896"/>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 name="Google Shape;24;p2"/>
              <p:cNvSpPr/>
              <p:nvPr/>
            </p:nvSpPr>
            <p:spPr>
              <a:xfrm rot="5400000">
                <a:off x="8382321" y="2252104"/>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 name="Google Shape;25;p2"/>
              <p:cNvSpPr/>
              <p:nvPr/>
            </p:nvSpPr>
            <p:spPr>
              <a:xfrm rot="5400000">
                <a:off x="8382321" y="2794496"/>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26" name="Google Shape;26;p2"/>
            <p:cNvGrpSpPr/>
            <p:nvPr/>
          </p:nvGrpSpPr>
          <p:grpSpPr>
            <a:xfrm>
              <a:off x="8354921" y="463494"/>
              <a:ext cx="328561" cy="328561"/>
              <a:chOff x="2040096" y="423669"/>
              <a:chExt cx="328561" cy="328561"/>
            </a:xfrm>
          </p:grpSpPr>
          <p:sp>
            <p:nvSpPr>
              <p:cNvPr id="27" name="Google Shape;27;p2"/>
              <p:cNvSpPr/>
              <p:nvPr/>
            </p:nvSpPr>
            <p:spPr>
              <a:xfrm rot="-2700000">
                <a:off x="2060130" y="63546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 name="Google Shape;28;p2"/>
              <p:cNvSpPr/>
              <p:nvPr/>
            </p:nvSpPr>
            <p:spPr>
              <a:xfrm rot="-2700000">
                <a:off x="2156011" y="53958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9" name="Google Shape;29;p2"/>
              <p:cNvSpPr/>
              <p:nvPr/>
            </p:nvSpPr>
            <p:spPr>
              <a:xfrm rot="-2700000">
                <a:off x="2251891" y="443703"/>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30" name="Google Shape;30;p2"/>
          <p:cNvGrpSpPr/>
          <p:nvPr/>
        </p:nvGrpSpPr>
        <p:grpSpPr>
          <a:xfrm>
            <a:off x="6166237" y="464087"/>
            <a:ext cx="2977762" cy="2913651"/>
            <a:chOff x="6166237" y="464087"/>
            <a:chExt cx="2977762" cy="2913651"/>
          </a:xfrm>
        </p:grpSpPr>
        <p:grpSp>
          <p:nvGrpSpPr>
            <p:cNvPr id="31" name="Google Shape;31;p2"/>
            <p:cNvGrpSpPr/>
            <p:nvPr/>
          </p:nvGrpSpPr>
          <p:grpSpPr>
            <a:xfrm>
              <a:off x="6166237" y="464087"/>
              <a:ext cx="2842400" cy="2913651"/>
              <a:chOff x="6166237" y="464087"/>
              <a:chExt cx="2842400" cy="2913651"/>
            </a:xfrm>
          </p:grpSpPr>
          <p:pic>
            <p:nvPicPr>
              <p:cNvPr id="32" name="Google Shape;32;p2"/>
              <p:cNvPicPr preferRelativeResize="0"/>
              <p:nvPr/>
            </p:nvPicPr>
            <p:blipFill>
              <a:blip r:embed="rId4">
                <a:alphaModFix/>
              </a:blip>
              <a:stretch>
                <a:fillRect/>
              </a:stretch>
            </p:blipFill>
            <p:spPr>
              <a:xfrm rot="-5400000">
                <a:off x="6900960" y="464085"/>
                <a:ext cx="2107675" cy="2107678"/>
              </a:xfrm>
              <a:prstGeom prst="rect">
                <a:avLst/>
              </a:prstGeom>
              <a:noFill/>
              <a:ln>
                <a:noFill/>
              </a:ln>
            </p:spPr>
          </p:pic>
          <p:pic>
            <p:nvPicPr>
              <p:cNvPr id="33" name="Google Shape;33;p2"/>
              <p:cNvPicPr preferRelativeResize="0"/>
              <p:nvPr/>
            </p:nvPicPr>
            <p:blipFill>
              <a:blip r:embed="rId5">
                <a:alphaModFix/>
              </a:blip>
              <a:stretch>
                <a:fillRect/>
              </a:stretch>
            </p:blipFill>
            <p:spPr>
              <a:xfrm rot="-5400000" flipH="1">
                <a:off x="6166573" y="566533"/>
                <a:ext cx="1091957" cy="1092630"/>
              </a:xfrm>
              <a:prstGeom prst="rect">
                <a:avLst/>
              </a:prstGeom>
              <a:noFill/>
              <a:ln>
                <a:noFill/>
              </a:ln>
            </p:spPr>
          </p:pic>
          <p:pic>
            <p:nvPicPr>
              <p:cNvPr id="34" name="Google Shape;34;p2"/>
              <p:cNvPicPr preferRelativeResize="0"/>
              <p:nvPr/>
            </p:nvPicPr>
            <p:blipFill>
              <a:blip r:embed="rId6">
                <a:alphaModFix amt="48000"/>
              </a:blip>
              <a:stretch>
                <a:fillRect/>
              </a:stretch>
            </p:blipFill>
            <p:spPr>
              <a:xfrm rot="-5400000" flipH="1">
                <a:off x="7422337" y="2231037"/>
                <a:ext cx="1146700" cy="1146700"/>
              </a:xfrm>
              <a:prstGeom prst="rect">
                <a:avLst/>
              </a:prstGeom>
              <a:noFill/>
              <a:ln>
                <a:noFill/>
              </a:ln>
            </p:spPr>
          </p:pic>
          <p:sp>
            <p:nvSpPr>
              <p:cNvPr id="35" name="Google Shape;35;p2"/>
              <p:cNvSpPr/>
              <p:nvPr/>
            </p:nvSpPr>
            <p:spPr>
              <a:xfrm rot="-2700000">
                <a:off x="6545613" y="1488901"/>
                <a:ext cx="333896" cy="333896"/>
              </a:xfrm>
              <a:prstGeom prst="roundRect">
                <a:avLst>
                  <a:gd name="adj" fmla="val 16094"/>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 name="Google Shape;36;p2"/>
            <p:cNvPicPr preferRelativeResize="0"/>
            <p:nvPr/>
          </p:nvPicPr>
          <p:blipFill>
            <a:blip r:embed="rId6">
              <a:alphaModFix amt="10000"/>
            </a:blip>
            <a:stretch>
              <a:fillRect/>
            </a:stretch>
          </p:blipFill>
          <p:spPr>
            <a:xfrm>
              <a:off x="7997299" y="2044300"/>
              <a:ext cx="1146700" cy="1146700"/>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74"/>
        <p:cNvGrpSpPr/>
        <p:nvPr/>
      </p:nvGrpSpPr>
      <p:grpSpPr>
        <a:xfrm>
          <a:off x="0" y="0"/>
          <a:ext cx="0" cy="0"/>
          <a:chOff x="0" y="0"/>
          <a:chExt cx="0" cy="0"/>
        </a:xfrm>
      </p:grpSpPr>
      <p:pic>
        <p:nvPicPr>
          <p:cNvPr id="175" name="Google Shape;175;p14"/>
          <p:cNvPicPr preferRelativeResize="0"/>
          <p:nvPr/>
        </p:nvPicPr>
        <p:blipFill rotWithShape="1">
          <a:blip r:embed="rId2">
            <a:alphaModFix amt="95000"/>
          </a:blip>
          <a:srcRect/>
          <a:stretch/>
        </p:blipFill>
        <p:spPr>
          <a:xfrm rot="10800000">
            <a:off x="75" y="0"/>
            <a:ext cx="9144000" cy="5143500"/>
          </a:xfrm>
          <a:prstGeom prst="rect">
            <a:avLst/>
          </a:prstGeom>
          <a:noFill/>
          <a:ln>
            <a:noFill/>
          </a:ln>
        </p:spPr>
      </p:pic>
      <p:sp>
        <p:nvSpPr>
          <p:cNvPr id="176" name="Google Shape;176;p14"/>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177" name="Google Shape;177;p14"/>
          <p:cNvPicPr preferRelativeResize="0"/>
          <p:nvPr/>
        </p:nvPicPr>
        <p:blipFill rotWithShape="1">
          <a:blip r:embed="rId3">
            <a:alphaModFix amt="40000"/>
          </a:blip>
          <a:srcRect l="15839" b="24305"/>
          <a:stretch/>
        </p:blipFill>
        <p:spPr>
          <a:xfrm rot="5400000">
            <a:off x="-50588" y="50588"/>
            <a:ext cx="1005576" cy="904400"/>
          </a:xfrm>
          <a:prstGeom prst="rect">
            <a:avLst/>
          </a:prstGeom>
          <a:noFill/>
          <a:ln>
            <a:noFill/>
          </a:ln>
        </p:spPr>
      </p:pic>
      <p:sp>
        <p:nvSpPr>
          <p:cNvPr id="178" name="Google Shape;178;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9" name="Google Shape;179;p14"/>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180"/>
        <p:cNvGrpSpPr/>
        <p:nvPr/>
      </p:nvGrpSpPr>
      <p:grpSpPr>
        <a:xfrm>
          <a:off x="0" y="0"/>
          <a:ext cx="0" cy="0"/>
          <a:chOff x="0" y="0"/>
          <a:chExt cx="0" cy="0"/>
        </a:xfrm>
      </p:grpSpPr>
      <p:pic>
        <p:nvPicPr>
          <p:cNvPr id="181" name="Google Shape;181;p15"/>
          <p:cNvPicPr preferRelativeResize="0"/>
          <p:nvPr/>
        </p:nvPicPr>
        <p:blipFill rotWithShape="1">
          <a:blip r:embed="rId2">
            <a:alphaModFix amt="95000"/>
          </a:blip>
          <a:srcRect/>
          <a:stretch/>
        </p:blipFill>
        <p:spPr>
          <a:xfrm>
            <a:off x="75" y="0"/>
            <a:ext cx="9144000" cy="5143500"/>
          </a:xfrm>
          <a:prstGeom prst="rect">
            <a:avLst/>
          </a:prstGeom>
          <a:noFill/>
          <a:ln>
            <a:noFill/>
          </a:ln>
        </p:spPr>
      </p:pic>
      <p:sp>
        <p:nvSpPr>
          <p:cNvPr id="182" name="Google Shape;182;p15"/>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3" name="Google Shape;183;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4" name="Google Shape;184;p15"/>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185" name="Google Shape;185;p15"/>
          <p:cNvPicPr preferRelativeResize="0"/>
          <p:nvPr/>
        </p:nvPicPr>
        <p:blipFill>
          <a:blip r:embed="rId3">
            <a:alphaModFix amt="48000"/>
          </a:blip>
          <a:stretch>
            <a:fillRect/>
          </a:stretch>
        </p:blipFill>
        <p:spPr>
          <a:xfrm rot="5400000">
            <a:off x="281052" y="296777"/>
            <a:ext cx="932575" cy="932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86"/>
        <p:cNvGrpSpPr/>
        <p:nvPr/>
      </p:nvGrpSpPr>
      <p:grpSpPr>
        <a:xfrm>
          <a:off x="0" y="0"/>
          <a:ext cx="0" cy="0"/>
          <a:chOff x="0" y="0"/>
          <a:chExt cx="0" cy="0"/>
        </a:xfrm>
      </p:grpSpPr>
      <p:pic>
        <p:nvPicPr>
          <p:cNvPr id="187" name="Google Shape;187;p16"/>
          <p:cNvPicPr preferRelativeResize="0"/>
          <p:nvPr/>
        </p:nvPicPr>
        <p:blipFill rotWithShape="1">
          <a:blip r:embed="rId2">
            <a:alphaModFix amt="95000"/>
          </a:blip>
          <a:srcRect/>
          <a:stretch/>
        </p:blipFill>
        <p:spPr>
          <a:xfrm>
            <a:off x="75" y="0"/>
            <a:ext cx="9144000" cy="5143500"/>
          </a:xfrm>
          <a:prstGeom prst="rect">
            <a:avLst/>
          </a:prstGeom>
          <a:noFill/>
          <a:ln>
            <a:noFill/>
          </a:ln>
        </p:spPr>
      </p:pic>
      <p:pic>
        <p:nvPicPr>
          <p:cNvPr id="188" name="Google Shape;188;p16"/>
          <p:cNvPicPr preferRelativeResize="0"/>
          <p:nvPr/>
        </p:nvPicPr>
        <p:blipFill rotWithShape="1">
          <a:blip r:embed="rId3">
            <a:alphaModFix amt="40000"/>
          </a:blip>
          <a:srcRect r="54071"/>
          <a:stretch/>
        </p:blipFill>
        <p:spPr>
          <a:xfrm rot="5400000">
            <a:off x="4841211" y="4016912"/>
            <a:ext cx="709151" cy="1544027"/>
          </a:xfrm>
          <a:prstGeom prst="rect">
            <a:avLst/>
          </a:prstGeom>
          <a:noFill/>
          <a:ln>
            <a:noFill/>
          </a:ln>
        </p:spPr>
      </p:pic>
      <p:sp>
        <p:nvSpPr>
          <p:cNvPr id="189" name="Google Shape;189;p16"/>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0" name="Google Shape;190;p16"/>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1" name="Google Shape;191;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2" name="Google Shape;192;p16"/>
          <p:cNvSpPr txBox="1">
            <a:spLocks noGrp="1"/>
          </p:cNvSpPr>
          <p:nvPr>
            <p:ph type="subTitle" idx="1"/>
          </p:nvPr>
        </p:nvSpPr>
        <p:spPr>
          <a:xfrm>
            <a:off x="937625" y="2525975"/>
            <a:ext cx="2175300" cy="159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Font typeface="Open Sans"/>
              <a:buNone/>
              <a:defRPr>
                <a:latin typeface="Open Sans"/>
                <a:ea typeface="Open Sans"/>
                <a:cs typeface="Open Sans"/>
                <a:sym typeface="Open Sans"/>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3" name="Google Shape;193;p16"/>
          <p:cNvSpPr txBox="1">
            <a:spLocks noGrp="1"/>
          </p:cNvSpPr>
          <p:nvPr>
            <p:ph type="subTitle" idx="2"/>
          </p:nvPr>
        </p:nvSpPr>
        <p:spPr>
          <a:xfrm>
            <a:off x="3484347" y="2525975"/>
            <a:ext cx="2175300" cy="159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Font typeface="Open Sans"/>
              <a:buNone/>
              <a:defRPr>
                <a:latin typeface="Open Sans"/>
                <a:ea typeface="Open Sans"/>
                <a:cs typeface="Open Sans"/>
                <a:sym typeface="Open Sans"/>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4" name="Google Shape;194;p16"/>
          <p:cNvSpPr txBox="1">
            <a:spLocks noGrp="1"/>
          </p:cNvSpPr>
          <p:nvPr>
            <p:ph type="subTitle" idx="3"/>
          </p:nvPr>
        </p:nvSpPr>
        <p:spPr>
          <a:xfrm>
            <a:off x="6031075" y="2525975"/>
            <a:ext cx="2175300" cy="159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Font typeface="Open Sans"/>
              <a:buNone/>
              <a:defRPr>
                <a:latin typeface="Open Sans"/>
                <a:ea typeface="Open Sans"/>
                <a:cs typeface="Open Sans"/>
                <a:sym typeface="Open Sans"/>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5" name="Google Shape;195;p16"/>
          <p:cNvSpPr txBox="1">
            <a:spLocks noGrp="1"/>
          </p:cNvSpPr>
          <p:nvPr>
            <p:ph type="subTitle" idx="4"/>
          </p:nvPr>
        </p:nvSpPr>
        <p:spPr>
          <a:xfrm>
            <a:off x="937625" y="2146776"/>
            <a:ext cx="2175300" cy="3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96" name="Google Shape;196;p16"/>
          <p:cNvSpPr txBox="1">
            <a:spLocks noGrp="1"/>
          </p:cNvSpPr>
          <p:nvPr>
            <p:ph type="subTitle" idx="5"/>
          </p:nvPr>
        </p:nvSpPr>
        <p:spPr>
          <a:xfrm>
            <a:off x="3484350" y="2146776"/>
            <a:ext cx="2175300" cy="3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97" name="Google Shape;197;p16"/>
          <p:cNvSpPr txBox="1">
            <a:spLocks noGrp="1"/>
          </p:cNvSpPr>
          <p:nvPr>
            <p:ph type="subTitle" idx="6"/>
          </p:nvPr>
        </p:nvSpPr>
        <p:spPr>
          <a:xfrm>
            <a:off x="6031075" y="2146776"/>
            <a:ext cx="2175300" cy="3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98" name="Google Shape;198;p16"/>
          <p:cNvSpPr/>
          <p:nvPr/>
        </p:nvSpPr>
        <p:spPr>
          <a:xfrm rot="5400000" flipH="1">
            <a:off x="-180520" y="1220232"/>
            <a:ext cx="1215475" cy="278312"/>
          </a:xfrm>
          <a:custGeom>
            <a:avLst/>
            <a:gdLst/>
            <a:ahLst/>
            <a:cxnLst/>
            <a:rect l="l" t="t" r="r" b="b"/>
            <a:pathLst>
              <a:path w="48619" h="13812" extrusionOk="0">
                <a:moveTo>
                  <a:pt x="48619" y="13812"/>
                </a:moveTo>
                <a:lnTo>
                  <a:pt x="48619" y="7870"/>
                </a:lnTo>
                <a:lnTo>
                  <a:pt x="40749" y="0"/>
                </a:lnTo>
                <a:lnTo>
                  <a:pt x="6048" y="0"/>
                </a:lnTo>
                <a:lnTo>
                  <a:pt x="0" y="6049"/>
                </a:lnTo>
              </a:path>
            </a:pathLst>
          </a:custGeom>
          <a:noFill/>
          <a:ln w="9525" cap="flat" cmpd="sng">
            <a:solidFill>
              <a:schemeClr val="dk1"/>
            </a:solidFill>
            <a:prstDash val="solid"/>
            <a:round/>
            <a:headEnd type="none" w="med" len="med"/>
            <a:tailEnd type="oval" w="med" len="med"/>
          </a:ln>
        </p:spPr>
      </p:sp>
      <p:pic>
        <p:nvPicPr>
          <p:cNvPr id="199" name="Google Shape;199;p16"/>
          <p:cNvPicPr preferRelativeResize="0"/>
          <p:nvPr/>
        </p:nvPicPr>
        <p:blipFill rotWithShape="1">
          <a:blip r:embed="rId4">
            <a:alphaModFix amt="10000"/>
          </a:blip>
          <a:srcRect r="39161"/>
          <a:stretch/>
        </p:blipFill>
        <p:spPr>
          <a:xfrm>
            <a:off x="8173500" y="292275"/>
            <a:ext cx="697600" cy="11467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00"/>
        <p:cNvGrpSpPr/>
        <p:nvPr/>
      </p:nvGrpSpPr>
      <p:grpSpPr>
        <a:xfrm>
          <a:off x="0" y="0"/>
          <a:ext cx="0" cy="0"/>
          <a:chOff x="0" y="0"/>
          <a:chExt cx="0" cy="0"/>
        </a:xfrm>
      </p:grpSpPr>
      <p:pic>
        <p:nvPicPr>
          <p:cNvPr id="201" name="Google Shape;201;p17"/>
          <p:cNvPicPr preferRelativeResize="0"/>
          <p:nvPr/>
        </p:nvPicPr>
        <p:blipFill>
          <a:blip r:embed="rId2">
            <a:alphaModFix/>
          </a:blip>
          <a:stretch>
            <a:fillRect/>
          </a:stretch>
        </p:blipFill>
        <p:spPr>
          <a:xfrm flipH="1">
            <a:off x="0" y="0"/>
            <a:ext cx="9144000" cy="5143500"/>
          </a:xfrm>
          <a:prstGeom prst="rect">
            <a:avLst/>
          </a:prstGeom>
          <a:noFill/>
          <a:ln>
            <a:noFill/>
          </a:ln>
        </p:spPr>
      </p:pic>
      <p:sp>
        <p:nvSpPr>
          <p:cNvPr id="202" name="Google Shape;202;p17"/>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3" name="Google Shape;203;p17"/>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4" name="Google Shape;204;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5" name="Google Shape;205;p17"/>
          <p:cNvSpPr txBox="1">
            <a:spLocks noGrp="1"/>
          </p:cNvSpPr>
          <p:nvPr>
            <p:ph type="subTitle" idx="1"/>
          </p:nvPr>
        </p:nvSpPr>
        <p:spPr>
          <a:xfrm>
            <a:off x="1445100" y="1739675"/>
            <a:ext cx="2811000" cy="104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Font typeface="Open Sans"/>
              <a:buNone/>
              <a:defRPr>
                <a:latin typeface="Open Sans"/>
                <a:ea typeface="Open Sans"/>
                <a:cs typeface="Open Sans"/>
                <a:sym typeface="Open Sans"/>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6" name="Google Shape;206;p17"/>
          <p:cNvSpPr txBox="1">
            <a:spLocks noGrp="1"/>
          </p:cNvSpPr>
          <p:nvPr>
            <p:ph type="subTitle" idx="2"/>
          </p:nvPr>
        </p:nvSpPr>
        <p:spPr>
          <a:xfrm>
            <a:off x="4887900" y="1739675"/>
            <a:ext cx="2811000" cy="104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Font typeface="Open Sans"/>
              <a:buNone/>
              <a:defRPr>
                <a:latin typeface="Open Sans"/>
                <a:ea typeface="Open Sans"/>
                <a:cs typeface="Open Sans"/>
                <a:sym typeface="Open Sans"/>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7" name="Google Shape;207;p17"/>
          <p:cNvSpPr txBox="1">
            <a:spLocks noGrp="1"/>
          </p:cNvSpPr>
          <p:nvPr>
            <p:ph type="subTitle" idx="3"/>
          </p:nvPr>
        </p:nvSpPr>
        <p:spPr>
          <a:xfrm>
            <a:off x="1445100" y="3251275"/>
            <a:ext cx="2811000" cy="100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Font typeface="Open Sans"/>
              <a:buNone/>
              <a:defRPr>
                <a:latin typeface="Open Sans"/>
                <a:ea typeface="Open Sans"/>
                <a:cs typeface="Open Sans"/>
                <a:sym typeface="Open Sans"/>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8" name="Google Shape;208;p17"/>
          <p:cNvSpPr txBox="1">
            <a:spLocks noGrp="1"/>
          </p:cNvSpPr>
          <p:nvPr>
            <p:ph type="subTitle" idx="4"/>
          </p:nvPr>
        </p:nvSpPr>
        <p:spPr>
          <a:xfrm>
            <a:off x="4887901" y="3251275"/>
            <a:ext cx="2811000" cy="1002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Font typeface="Open Sans"/>
              <a:buNone/>
              <a:defRPr>
                <a:latin typeface="Open Sans"/>
                <a:ea typeface="Open Sans"/>
                <a:cs typeface="Open Sans"/>
                <a:sym typeface="Open Sans"/>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9" name="Google Shape;209;p17"/>
          <p:cNvSpPr txBox="1">
            <a:spLocks noGrp="1"/>
          </p:cNvSpPr>
          <p:nvPr>
            <p:ph type="subTitle" idx="5"/>
          </p:nvPr>
        </p:nvSpPr>
        <p:spPr>
          <a:xfrm>
            <a:off x="1445100" y="1368075"/>
            <a:ext cx="2811000" cy="3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10" name="Google Shape;210;p17"/>
          <p:cNvSpPr txBox="1">
            <a:spLocks noGrp="1"/>
          </p:cNvSpPr>
          <p:nvPr>
            <p:ph type="subTitle" idx="6"/>
          </p:nvPr>
        </p:nvSpPr>
        <p:spPr>
          <a:xfrm>
            <a:off x="1445100" y="2879700"/>
            <a:ext cx="2811000" cy="3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11" name="Google Shape;211;p17"/>
          <p:cNvSpPr txBox="1">
            <a:spLocks noGrp="1"/>
          </p:cNvSpPr>
          <p:nvPr>
            <p:ph type="subTitle" idx="7"/>
          </p:nvPr>
        </p:nvSpPr>
        <p:spPr>
          <a:xfrm>
            <a:off x="4887863" y="1368075"/>
            <a:ext cx="2811000" cy="379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12" name="Google Shape;212;p17"/>
          <p:cNvSpPr txBox="1">
            <a:spLocks noGrp="1"/>
          </p:cNvSpPr>
          <p:nvPr>
            <p:ph type="subTitle" idx="8"/>
          </p:nvPr>
        </p:nvSpPr>
        <p:spPr>
          <a:xfrm>
            <a:off x="4887875" y="2879700"/>
            <a:ext cx="2811000" cy="379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pic>
        <p:nvPicPr>
          <p:cNvPr id="213" name="Google Shape;213;p17"/>
          <p:cNvPicPr preferRelativeResize="0"/>
          <p:nvPr/>
        </p:nvPicPr>
        <p:blipFill>
          <a:blip r:embed="rId3">
            <a:alphaModFix amt="50000"/>
          </a:blip>
          <a:stretch>
            <a:fillRect/>
          </a:stretch>
        </p:blipFill>
        <p:spPr>
          <a:xfrm rot="-2700116">
            <a:off x="223930" y="771318"/>
            <a:ext cx="523055" cy="523056"/>
          </a:xfrm>
          <a:prstGeom prst="rect">
            <a:avLst/>
          </a:prstGeom>
          <a:noFill/>
          <a:ln>
            <a:noFill/>
          </a:ln>
        </p:spPr>
      </p:pic>
      <p:grpSp>
        <p:nvGrpSpPr>
          <p:cNvPr id="214" name="Google Shape;214;p17"/>
          <p:cNvGrpSpPr/>
          <p:nvPr/>
        </p:nvGrpSpPr>
        <p:grpSpPr>
          <a:xfrm rot="5400000">
            <a:off x="8062135" y="4256661"/>
            <a:ext cx="911413" cy="281103"/>
            <a:chOff x="7777725" y="4404925"/>
            <a:chExt cx="1156175" cy="356594"/>
          </a:xfrm>
        </p:grpSpPr>
        <p:sp>
          <p:nvSpPr>
            <p:cNvPr id="215" name="Google Shape;215;p17"/>
            <p:cNvSpPr/>
            <p:nvPr/>
          </p:nvSpPr>
          <p:spPr>
            <a:xfrm>
              <a:off x="7779250" y="4511144"/>
              <a:ext cx="1150050" cy="250375"/>
            </a:xfrm>
            <a:custGeom>
              <a:avLst/>
              <a:gdLst/>
              <a:ahLst/>
              <a:cxnLst/>
              <a:rect l="l" t="t" r="r" b="b"/>
              <a:pathLst>
                <a:path w="46002" h="10015" extrusionOk="0">
                  <a:moveTo>
                    <a:pt x="46002" y="10015"/>
                  </a:moveTo>
                  <a:lnTo>
                    <a:pt x="26217" y="10015"/>
                  </a:lnTo>
                  <a:lnTo>
                    <a:pt x="16202" y="0"/>
                  </a:lnTo>
                  <a:lnTo>
                    <a:pt x="0" y="0"/>
                  </a:lnTo>
                </a:path>
              </a:pathLst>
            </a:custGeom>
            <a:noFill/>
            <a:ln w="9525" cap="flat" cmpd="sng">
              <a:solidFill>
                <a:schemeClr val="dk1"/>
              </a:solidFill>
              <a:prstDash val="solid"/>
              <a:round/>
              <a:headEnd type="none" w="med" len="med"/>
              <a:tailEnd type="oval" w="med" len="med"/>
            </a:ln>
          </p:spPr>
        </p:sp>
        <p:sp>
          <p:nvSpPr>
            <p:cNvPr id="216" name="Google Shape;216;p17"/>
            <p:cNvSpPr/>
            <p:nvPr/>
          </p:nvSpPr>
          <p:spPr>
            <a:xfrm>
              <a:off x="7777725" y="4404925"/>
              <a:ext cx="1150050" cy="254975"/>
            </a:xfrm>
            <a:custGeom>
              <a:avLst/>
              <a:gdLst/>
              <a:ahLst/>
              <a:cxnLst/>
              <a:rect l="l" t="t" r="r" b="b"/>
              <a:pathLst>
                <a:path w="46002" h="10199" extrusionOk="0">
                  <a:moveTo>
                    <a:pt x="46002" y="10199"/>
                  </a:moveTo>
                  <a:lnTo>
                    <a:pt x="27626" y="10199"/>
                  </a:lnTo>
                  <a:lnTo>
                    <a:pt x="17427" y="0"/>
                  </a:lnTo>
                  <a:lnTo>
                    <a:pt x="0" y="0"/>
                  </a:lnTo>
                </a:path>
              </a:pathLst>
            </a:custGeom>
            <a:noFill/>
            <a:ln w="9525" cap="flat" cmpd="sng">
              <a:solidFill>
                <a:schemeClr val="dk1"/>
              </a:solidFill>
              <a:prstDash val="solid"/>
              <a:round/>
              <a:headEnd type="none" w="med" len="med"/>
              <a:tailEnd type="oval" w="med" len="med"/>
            </a:ln>
          </p:spPr>
        </p:sp>
        <p:cxnSp>
          <p:nvCxnSpPr>
            <p:cNvPr id="217" name="Google Shape;217;p17"/>
            <p:cNvCxnSpPr/>
            <p:nvPr/>
          </p:nvCxnSpPr>
          <p:spPr>
            <a:xfrm rot="10800000">
              <a:off x="8520500" y="4572625"/>
              <a:ext cx="413400" cy="0"/>
            </a:xfrm>
            <a:prstGeom prst="straightConnector1">
              <a:avLst/>
            </a:prstGeom>
            <a:noFill/>
            <a:ln w="9525" cap="flat" cmpd="sng">
              <a:solidFill>
                <a:schemeClr val="dk1"/>
              </a:solidFill>
              <a:prstDash val="solid"/>
              <a:round/>
              <a:headEnd type="none" w="med" len="med"/>
              <a:tailEnd type="diamond" w="med" len="med"/>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18"/>
        <p:cNvGrpSpPr/>
        <p:nvPr/>
      </p:nvGrpSpPr>
      <p:grpSpPr>
        <a:xfrm>
          <a:off x="0" y="0"/>
          <a:ext cx="0" cy="0"/>
          <a:chOff x="0" y="0"/>
          <a:chExt cx="0" cy="0"/>
        </a:xfrm>
      </p:grpSpPr>
      <p:pic>
        <p:nvPicPr>
          <p:cNvPr id="219" name="Google Shape;219;p18"/>
          <p:cNvPicPr preferRelativeResize="0"/>
          <p:nvPr/>
        </p:nvPicPr>
        <p:blipFill rotWithShape="1">
          <a:blip r:embed="rId2">
            <a:alphaModFix amt="95000"/>
          </a:blip>
          <a:srcRect/>
          <a:stretch/>
        </p:blipFill>
        <p:spPr>
          <a:xfrm>
            <a:off x="0" y="0"/>
            <a:ext cx="9144000" cy="5143500"/>
          </a:xfrm>
          <a:prstGeom prst="rect">
            <a:avLst/>
          </a:prstGeom>
          <a:noFill/>
          <a:ln>
            <a:noFill/>
          </a:ln>
        </p:spPr>
      </p:pic>
      <p:pic>
        <p:nvPicPr>
          <p:cNvPr id="220" name="Google Shape;220;p18"/>
          <p:cNvPicPr preferRelativeResize="0"/>
          <p:nvPr/>
        </p:nvPicPr>
        <p:blipFill rotWithShape="1">
          <a:blip r:embed="rId3">
            <a:alphaModFix amt="40000"/>
          </a:blip>
          <a:srcRect l="12861" t="20217"/>
          <a:stretch/>
        </p:blipFill>
        <p:spPr>
          <a:xfrm rot="5400000">
            <a:off x="8179800" y="48451"/>
            <a:ext cx="1011376" cy="926025"/>
          </a:xfrm>
          <a:prstGeom prst="rect">
            <a:avLst/>
          </a:prstGeom>
          <a:noFill/>
          <a:ln>
            <a:noFill/>
          </a:ln>
        </p:spPr>
      </p:pic>
      <p:sp>
        <p:nvSpPr>
          <p:cNvPr id="221" name="Google Shape;221;p18"/>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2" name="Google Shape;222;p18"/>
          <p:cNvSpPr/>
          <p:nvPr/>
        </p:nvSpPr>
        <p:spPr>
          <a:xfrm>
            <a:off x="217300" y="237450"/>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3" name="Google Shape;223;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4" name="Google Shape;224;p18"/>
          <p:cNvSpPr txBox="1">
            <a:spLocks noGrp="1"/>
          </p:cNvSpPr>
          <p:nvPr>
            <p:ph type="subTitle" idx="1"/>
          </p:nvPr>
        </p:nvSpPr>
        <p:spPr>
          <a:xfrm>
            <a:off x="954350" y="1723914"/>
            <a:ext cx="1986000" cy="102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Font typeface="Open Sans"/>
              <a:buNone/>
              <a:defRPr>
                <a:latin typeface="Open Sans"/>
                <a:ea typeface="Open Sans"/>
                <a:cs typeface="Open Sans"/>
                <a:sym typeface="Open Sans"/>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5" name="Google Shape;225;p18"/>
          <p:cNvSpPr txBox="1">
            <a:spLocks noGrp="1"/>
          </p:cNvSpPr>
          <p:nvPr>
            <p:ph type="subTitle" idx="2"/>
          </p:nvPr>
        </p:nvSpPr>
        <p:spPr>
          <a:xfrm>
            <a:off x="3578994" y="1723923"/>
            <a:ext cx="1986000" cy="102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Font typeface="Open Sans"/>
              <a:buNone/>
              <a:defRPr>
                <a:latin typeface="Open Sans"/>
                <a:ea typeface="Open Sans"/>
                <a:cs typeface="Open Sans"/>
                <a:sym typeface="Open Sans"/>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6" name="Google Shape;226;p18"/>
          <p:cNvSpPr txBox="1">
            <a:spLocks noGrp="1"/>
          </p:cNvSpPr>
          <p:nvPr>
            <p:ph type="subTitle" idx="3"/>
          </p:nvPr>
        </p:nvSpPr>
        <p:spPr>
          <a:xfrm>
            <a:off x="954350" y="3518613"/>
            <a:ext cx="1986000" cy="102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Font typeface="Open Sans"/>
              <a:buNone/>
              <a:defRPr>
                <a:latin typeface="Open Sans"/>
                <a:ea typeface="Open Sans"/>
                <a:cs typeface="Open Sans"/>
                <a:sym typeface="Open Sans"/>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7" name="Google Shape;227;p18"/>
          <p:cNvSpPr txBox="1">
            <a:spLocks noGrp="1"/>
          </p:cNvSpPr>
          <p:nvPr>
            <p:ph type="subTitle" idx="4"/>
          </p:nvPr>
        </p:nvSpPr>
        <p:spPr>
          <a:xfrm>
            <a:off x="3578998" y="3518613"/>
            <a:ext cx="1986000" cy="102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Font typeface="Open Sans"/>
              <a:buNone/>
              <a:defRPr>
                <a:latin typeface="Open Sans"/>
                <a:ea typeface="Open Sans"/>
                <a:cs typeface="Open Sans"/>
                <a:sym typeface="Open Sans"/>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8" name="Google Shape;228;p18"/>
          <p:cNvSpPr txBox="1">
            <a:spLocks noGrp="1"/>
          </p:cNvSpPr>
          <p:nvPr>
            <p:ph type="subTitle" idx="5"/>
          </p:nvPr>
        </p:nvSpPr>
        <p:spPr>
          <a:xfrm>
            <a:off x="6203650" y="1723912"/>
            <a:ext cx="1986000" cy="102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Font typeface="Open Sans"/>
              <a:buNone/>
              <a:defRPr>
                <a:latin typeface="Open Sans"/>
                <a:ea typeface="Open Sans"/>
                <a:cs typeface="Open Sans"/>
                <a:sym typeface="Open Sans"/>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9" name="Google Shape;229;p18"/>
          <p:cNvSpPr txBox="1">
            <a:spLocks noGrp="1"/>
          </p:cNvSpPr>
          <p:nvPr>
            <p:ph type="subTitle" idx="6"/>
          </p:nvPr>
        </p:nvSpPr>
        <p:spPr>
          <a:xfrm>
            <a:off x="6203647" y="3518613"/>
            <a:ext cx="1986000" cy="102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Font typeface="Open Sans"/>
              <a:buNone/>
              <a:defRPr>
                <a:latin typeface="Open Sans"/>
                <a:ea typeface="Open Sans"/>
                <a:cs typeface="Open Sans"/>
                <a:sym typeface="Open Sans"/>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0" name="Google Shape;230;p18"/>
          <p:cNvSpPr txBox="1">
            <a:spLocks noGrp="1"/>
          </p:cNvSpPr>
          <p:nvPr>
            <p:ph type="subTitle" idx="7"/>
          </p:nvPr>
        </p:nvSpPr>
        <p:spPr>
          <a:xfrm>
            <a:off x="962150" y="1074038"/>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1" name="Google Shape;231;p18"/>
          <p:cNvSpPr txBox="1">
            <a:spLocks noGrp="1"/>
          </p:cNvSpPr>
          <p:nvPr>
            <p:ph type="subTitle" idx="8"/>
          </p:nvPr>
        </p:nvSpPr>
        <p:spPr>
          <a:xfrm>
            <a:off x="3584844" y="1074047"/>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2" name="Google Shape;232;p18"/>
          <p:cNvSpPr txBox="1">
            <a:spLocks noGrp="1"/>
          </p:cNvSpPr>
          <p:nvPr>
            <p:ph type="subTitle" idx="9"/>
          </p:nvPr>
        </p:nvSpPr>
        <p:spPr>
          <a:xfrm>
            <a:off x="6207538" y="1074047"/>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3" name="Google Shape;233;p18"/>
          <p:cNvSpPr txBox="1">
            <a:spLocks noGrp="1"/>
          </p:cNvSpPr>
          <p:nvPr>
            <p:ph type="subTitle" idx="13"/>
          </p:nvPr>
        </p:nvSpPr>
        <p:spPr>
          <a:xfrm>
            <a:off x="954350" y="2865613"/>
            <a:ext cx="19860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4" name="Google Shape;234;p18"/>
          <p:cNvSpPr txBox="1">
            <a:spLocks noGrp="1"/>
          </p:cNvSpPr>
          <p:nvPr>
            <p:ph type="subTitle" idx="14"/>
          </p:nvPr>
        </p:nvSpPr>
        <p:spPr>
          <a:xfrm>
            <a:off x="3584845" y="2865613"/>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5" name="Google Shape;235;p18"/>
          <p:cNvSpPr txBox="1">
            <a:spLocks noGrp="1"/>
          </p:cNvSpPr>
          <p:nvPr>
            <p:ph type="subTitle" idx="15"/>
          </p:nvPr>
        </p:nvSpPr>
        <p:spPr>
          <a:xfrm>
            <a:off x="6207540" y="2865613"/>
            <a:ext cx="19782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236" name="Google Shape;236;p18"/>
          <p:cNvGrpSpPr/>
          <p:nvPr/>
        </p:nvGrpSpPr>
        <p:grpSpPr>
          <a:xfrm rot="5400000">
            <a:off x="30235" y="4221567"/>
            <a:ext cx="968065" cy="291719"/>
            <a:chOff x="7777725" y="4398023"/>
            <a:chExt cx="1156175" cy="348404"/>
          </a:xfrm>
        </p:grpSpPr>
        <p:sp>
          <p:nvSpPr>
            <p:cNvPr id="237" name="Google Shape;237;p18"/>
            <p:cNvSpPr/>
            <p:nvPr/>
          </p:nvSpPr>
          <p:spPr>
            <a:xfrm>
              <a:off x="7779250" y="4496052"/>
              <a:ext cx="1150050" cy="250375"/>
            </a:xfrm>
            <a:custGeom>
              <a:avLst/>
              <a:gdLst/>
              <a:ahLst/>
              <a:cxnLst/>
              <a:rect l="l" t="t" r="r" b="b"/>
              <a:pathLst>
                <a:path w="46002" h="10015" extrusionOk="0">
                  <a:moveTo>
                    <a:pt x="46002" y="10015"/>
                  </a:moveTo>
                  <a:lnTo>
                    <a:pt x="26217" y="10015"/>
                  </a:lnTo>
                  <a:lnTo>
                    <a:pt x="16202" y="0"/>
                  </a:lnTo>
                  <a:lnTo>
                    <a:pt x="0" y="0"/>
                  </a:lnTo>
                </a:path>
              </a:pathLst>
            </a:custGeom>
            <a:noFill/>
            <a:ln w="9525" cap="flat" cmpd="sng">
              <a:solidFill>
                <a:schemeClr val="dk1"/>
              </a:solidFill>
              <a:prstDash val="solid"/>
              <a:round/>
              <a:headEnd type="none" w="med" len="med"/>
              <a:tailEnd type="diamond" w="med" len="med"/>
            </a:ln>
          </p:spPr>
        </p:sp>
        <p:sp>
          <p:nvSpPr>
            <p:cNvPr id="238" name="Google Shape;238;p18"/>
            <p:cNvSpPr/>
            <p:nvPr/>
          </p:nvSpPr>
          <p:spPr>
            <a:xfrm>
              <a:off x="7777725" y="4398023"/>
              <a:ext cx="1150050" cy="254975"/>
            </a:xfrm>
            <a:custGeom>
              <a:avLst/>
              <a:gdLst/>
              <a:ahLst/>
              <a:cxnLst/>
              <a:rect l="l" t="t" r="r" b="b"/>
              <a:pathLst>
                <a:path w="46002" h="10199" extrusionOk="0">
                  <a:moveTo>
                    <a:pt x="46002" y="10199"/>
                  </a:moveTo>
                  <a:lnTo>
                    <a:pt x="27626" y="10199"/>
                  </a:lnTo>
                  <a:lnTo>
                    <a:pt x="17427" y="0"/>
                  </a:lnTo>
                  <a:lnTo>
                    <a:pt x="0" y="0"/>
                  </a:lnTo>
                </a:path>
              </a:pathLst>
            </a:custGeom>
            <a:noFill/>
            <a:ln w="9525" cap="flat" cmpd="sng">
              <a:solidFill>
                <a:schemeClr val="dk1"/>
              </a:solidFill>
              <a:prstDash val="solid"/>
              <a:round/>
              <a:headEnd type="none" w="med" len="med"/>
              <a:tailEnd type="oval" w="med" len="med"/>
            </a:ln>
          </p:spPr>
        </p:sp>
        <p:cxnSp>
          <p:nvCxnSpPr>
            <p:cNvPr id="239" name="Google Shape;239;p18"/>
            <p:cNvCxnSpPr/>
            <p:nvPr/>
          </p:nvCxnSpPr>
          <p:spPr>
            <a:xfrm rot="10800000">
              <a:off x="8520500" y="4565723"/>
              <a:ext cx="413400" cy="0"/>
            </a:xfrm>
            <a:prstGeom prst="straightConnector1">
              <a:avLst/>
            </a:prstGeom>
            <a:noFill/>
            <a:ln w="9525" cap="flat" cmpd="sng">
              <a:solidFill>
                <a:schemeClr val="dk1"/>
              </a:solidFill>
              <a:prstDash val="solid"/>
              <a:round/>
              <a:headEnd type="none" w="med" len="med"/>
              <a:tailEnd type="diamond" w="med" len="med"/>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40"/>
        <p:cNvGrpSpPr/>
        <p:nvPr/>
      </p:nvGrpSpPr>
      <p:grpSpPr>
        <a:xfrm>
          <a:off x="0" y="0"/>
          <a:ext cx="0" cy="0"/>
          <a:chOff x="0" y="0"/>
          <a:chExt cx="0" cy="0"/>
        </a:xfrm>
      </p:grpSpPr>
      <p:pic>
        <p:nvPicPr>
          <p:cNvPr id="241" name="Google Shape;241;p19"/>
          <p:cNvPicPr preferRelativeResize="0"/>
          <p:nvPr/>
        </p:nvPicPr>
        <p:blipFill rotWithShape="1">
          <a:blip r:embed="rId2">
            <a:alphaModFix amt="60000"/>
          </a:blip>
          <a:srcRect r="18374" b="26079"/>
          <a:stretch/>
        </p:blipFill>
        <p:spPr>
          <a:xfrm>
            <a:off x="7303175" y="3476400"/>
            <a:ext cx="1840827" cy="1667102"/>
          </a:xfrm>
          <a:prstGeom prst="rect">
            <a:avLst/>
          </a:prstGeom>
          <a:noFill/>
          <a:ln>
            <a:noFill/>
          </a:ln>
        </p:spPr>
      </p:pic>
      <p:pic>
        <p:nvPicPr>
          <p:cNvPr id="242" name="Google Shape;242;p19"/>
          <p:cNvPicPr preferRelativeResize="0"/>
          <p:nvPr/>
        </p:nvPicPr>
        <p:blipFill>
          <a:blip r:embed="rId3">
            <a:alphaModFix/>
          </a:blip>
          <a:stretch>
            <a:fillRect/>
          </a:stretch>
        </p:blipFill>
        <p:spPr>
          <a:xfrm rot="10800000">
            <a:off x="0" y="0"/>
            <a:ext cx="9144000" cy="5143481"/>
          </a:xfrm>
          <a:prstGeom prst="rect">
            <a:avLst/>
          </a:prstGeom>
          <a:noFill/>
          <a:ln>
            <a:noFill/>
          </a:ln>
        </p:spPr>
      </p:pic>
      <p:sp>
        <p:nvSpPr>
          <p:cNvPr id="243" name="Google Shape;243;p19"/>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244" name="Google Shape;244;p19"/>
          <p:cNvPicPr preferRelativeResize="0"/>
          <p:nvPr/>
        </p:nvPicPr>
        <p:blipFill rotWithShape="1">
          <a:blip r:embed="rId4">
            <a:alphaModFix amt="40000"/>
          </a:blip>
          <a:srcRect l="19929"/>
          <a:stretch/>
        </p:blipFill>
        <p:spPr>
          <a:xfrm rot="5400000">
            <a:off x="4748850" y="-176875"/>
            <a:ext cx="1421200" cy="1774950"/>
          </a:xfrm>
          <a:prstGeom prst="rect">
            <a:avLst/>
          </a:prstGeom>
          <a:noFill/>
          <a:ln>
            <a:noFill/>
          </a:ln>
        </p:spPr>
      </p:pic>
      <p:sp>
        <p:nvSpPr>
          <p:cNvPr id="245" name="Google Shape;245;p19"/>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6" name="Google Shape;246;p19"/>
          <p:cNvSpPr txBox="1">
            <a:spLocks noGrp="1"/>
          </p:cNvSpPr>
          <p:nvPr>
            <p:ph type="title" hasCustomPrompt="1"/>
          </p:nvPr>
        </p:nvSpPr>
        <p:spPr>
          <a:xfrm>
            <a:off x="789413" y="2020321"/>
            <a:ext cx="34926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47" name="Google Shape;247;p19"/>
          <p:cNvSpPr txBox="1">
            <a:spLocks noGrp="1"/>
          </p:cNvSpPr>
          <p:nvPr>
            <p:ph type="subTitle" idx="1"/>
          </p:nvPr>
        </p:nvSpPr>
        <p:spPr>
          <a:xfrm>
            <a:off x="789425" y="2794973"/>
            <a:ext cx="3329100" cy="3282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Font typeface="Open Sans"/>
              <a:buNone/>
              <a:defRPr>
                <a:solidFill>
                  <a:schemeClr val="dk1"/>
                </a:solidFill>
                <a:latin typeface="Open Sans"/>
                <a:ea typeface="Open Sans"/>
                <a:cs typeface="Open Sans"/>
                <a:sym typeface="Open Sans"/>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248" name="Google Shape;248;p19"/>
          <p:cNvSpPr txBox="1">
            <a:spLocks noGrp="1"/>
          </p:cNvSpPr>
          <p:nvPr>
            <p:ph type="title" idx="2" hasCustomPrompt="1"/>
          </p:nvPr>
        </p:nvSpPr>
        <p:spPr>
          <a:xfrm>
            <a:off x="789425" y="705660"/>
            <a:ext cx="34926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49" name="Google Shape;249;p19"/>
          <p:cNvSpPr txBox="1">
            <a:spLocks noGrp="1"/>
          </p:cNvSpPr>
          <p:nvPr>
            <p:ph type="subTitle" idx="3"/>
          </p:nvPr>
        </p:nvSpPr>
        <p:spPr>
          <a:xfrm>
            <a:off x="789425" y="1480600"/>
            <a:ext cx="3329100" cy="3282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Font typeface="Open Sans"/>
              <a:buNone/>
              <a:defRPr>
                <a:solidFill>
                  <a:schemeClr val="dk1"/>
                </a:solidFill>
                <a:latin typeface="Open Sans"/>
                <a:ea typeface="Open Sans"/>
                <a:cs typeface="Open Sans"/>
                <a:sym typeface="Open Sans"/>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250" name="Google Shape;250;p19"/>
          <p:cNvSpPr txBox="1">
            <a:spLocks noGrp="1"/>
          </p:cNvSpPr>
          <p:nvPr>
            <p:ph type="title" idx="4" hasCustomPrompt="1"/>
          </p:nvPr>
        </p:nvSpPr>
        <p:spPr>
          <a:xfrm>
            <a:off x="789413" y="3334996"/>
            <a:ext cx="34926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51" name="Google Shape;251;p19"/>
          <p:cNvSpPr txBox="1">
            <a:spLocks noGrp="1"/>
          </p:cNvSpPr>
          <p:nvPr>
            <p:ph type="subTitle" idx="5"/>
          </p:nvPr>
        </p:nvSpPr>
        <p:spPr>
          <a:xfrm>
            <a:off x="789425" y="4109650"/>
            <a:ext cx="3329100" cy="3282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Font typeface="Open Sans"/>
              <a:buNone/>
              <a:defRPr>
                <a:solidFill>
                  <a:schemeClr val="dk1"/>
                </a:solidFill>
                <a:latin typeface="Open Sans"/>
                <a:ea typeface="Open Sans"/>
                <a:cs typeface="Open Sans"/>
                <a:sym typeface="Open Sans"/>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pic>
        <p:nvPicPr>
          <p:cNvPr id="252" name="Google Shape;252;p19"/>
          <p:cNvPicPr preferRelativeResize="0"/>
          <p:nvPr/>
        </p:nvPicPr>
        <p:blipFill>
          <a:blip r:embed="rId5">
            <a:alphaModFix amt="48000"/>
          </a:blip>
          <a:stretch>
            <a:fillRect/>
          </a:stretch>
        </p:blipFill>
        <p:spPr>
          <a:xfrm rot="-5400000" flipH="1">
            <a:off x="7725479" y="302883"/>
            <a:ext cx="1146700" cy="1146700"/>
          </a:xfrm>
          <a:prstGeom prst="rect">
            <a:avLst/>
          </a:prstGeom>
          <a:noFill/>
          <a:ln>
            <a:noFill/>
          </a:ln>
        </p:spPr>
      </p:pic>
      <p:grpSp>
        <p:nvGrpSpPr>
          <p:cNvPr id="253" name="Google Shape;253;p19"/>
          <p:cNvGrpSpPr/>
          <p:nvPr/>
        </p:nvGrpSpPr>
        <p:grpSpPr>
          <a:xfrm>
            <a:off x="8397730" y="447053"/>
            <a:ext cx="328561" cy="328561"/>
            <a:chOff x="2040096" y="423669"/>
            <a:chExt cx="328561" cy="328561"/>
          </a:xfrm>
        </p:grpSpPr>
        <p:sp>
          <p:nvSpPr>
            <p:cNvPr id="254" name="Google Shape;254;p19"/>
            <p:cNvSpPr/>
            <p:nvPr/>
          </p:nvSpPr>
          <p:spPr>
            <a:xfrm rot="-2700000">
              <a:off x="2060130" y="63546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5" name="Google Shape;255;p19"/>
            <p:cNvSpPr/>
            <p:nvPr/>
          </p:nvSpPr>
          <p:spPr>
            <a:xfrm rot="-2700000">
              <a:off x="2156011" y="53958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6" name="Google Shape;256;p19"/>
            <p:cNvSpPr/>
            <p:nvPr/>
          </p:nvSpPr>
          <p:spPr>
            <a:xfrm rot="-2700000">
              <a:off x="2251891" y="443703"/>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257" name="Google Shape;257;p19"/>
          <p:cNvGrpSpPr/>
          <p:nvPr/>
        </p:nvGrpSpPr>
        <p:grpSpPr>
          <a:xfrm>
            <a:off x="6711295" y="2729187"/>
            <a:ext cx="2172430" cy="2107675"/>
            <a:chOff x="6711295" y="2729187"/>
            <a:chExt cx="2172430" cy="2107675"/>
          </a:xfrm>
        </p:grpSpPr>
        <p:pic>
          <p:nvPicPr>
            <p:cNvPr id="258" name="Google Shape;258;p19"/>
            <p:cNvPicPr preferRelativeResize="0"/>
            <p:nvPr/>
          </p:nvPicPr>
          <p:blipFill rotWithShape="1">
            <a:blip r:embed="rId6">
              <a:alphaModFix/>
            </a:blip>
            <a:srcRect b="6803"/>
            <a:stretch/>
          </p:blipFill>
          <p:spPr>
            <a:xfrm rot="-5400000">
              <a:off x="6847700" y="2800838"/>
              <a:ext cx="2107675" cy="1964374"/>
            </a:xfrm>
            <a:prstGeom prst="rect">
              <a:avLst/>
            </a:prstGeom>
            <a:noFill/>
            <a:ln>
              <a:noFill/>
            </a:ln>
          </p:spPr>
        </p:pic>
        <p:sp>
          <p:nvSpPr>
            <p:cNvPr id="259" name="Google Shape;259;p19"/>
            <p:cNvSpPr/>
            <p:nvPr/>
          </p:nvSpPr>
          <p:spPr>
            <a:xfrm>
              <a:off x="6711295" y="2920154"/>
              <a:ext cx="1189500" cy="1189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9">
    <p:bg>
      <p:bgPr>
        <a:solidFill>
          <a:schemeClr val="dk2"/>
        </a:solidFill>
        <a:effectLst/>
      </p:bgPr>
    </p:bg>
    <p:spTree>
      <p:nvGrpSpPr>
        <p:cNvPr id="1" name="Shape 277"/>
        <p:cNvGrpSpPr/>
        <p:nvPr/>
      </p:nvGrpSpPr>
      <p:grpSpPr>
        <a:xfrm>
          <a:off x="0" y="0"/>
          <a:ext cx="0" cy="0"/>
          <a:chOff x="0" y="0"/>
          <a:chExt cx="0" cy="0"/>
        </a:xfrm>
      </p:grpSpPr>
      <p:pic>
        <p:nvPicPr>
          <p:cNvPr id="278" name="Google Shape;278;p21"/>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79" name="Google Shape;279;p21"/>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280" name="Google Shape;280;p21"/>
          <p:cNvPicPr preferRelativeResize="0"/>
          <p:nvPr/>
        </p:nvPicPr>
        <p:blipFill rotWithShape="1">
          <a:blip r:embed="rId3">
            <a:alphaModFix amt="40000"/>
          </a:blip>
          <a:srcRect t="17177" r="23017"/>
          <a:stretch/>
        </p:blipFill>
        <p:spPr>
          <a:xfrm rot="5400000">
            <a:off x="7554838" y="3555788"/>
            <a:ext cx="1540900" cy="1657775"/>
          </a:xfrm>
          <a:prstGeom prst="rect">
            <a:avLst/>
          </a:prstGeom>
          <a:noFill/>
          <a:ln>
            <a:noFill/>
          </a:ln>
        </p:spPr>
      </p:pic>
      <p:pic>
        <p:nvPicPr>
          <p:cNvPr id="281" name="Google Shape;281;p21"/>
          <p:cNvPicPr preferRelativeResize="0"/>
          <p:nvPr/>
        </p:nvPicPr>
        <p:blipFill>
          <a:blip r:embed="rId4">
            <a:alphaModFix amt="50000"/>
          </a:blip>
          <a:stretch>
            <a:fillRect/>
          </a:stretch>
        </p:blipFill>
        <p:spPr>
          <a:xfrm rot="8099886">
            <a:off x="451709" y="748156"/>
            <a:ext cx="523056" cy="523056"/>
          </a:xfrm>
          <a:prstGeom prst="rect">
            <a:avLst/>
          </a:prstGeom>
          <a:noFill/>
          <a:ln>
            <a:noFill/>
          </a:ln>
        </p:spPr>
      </p:pic>
      <p:sp>
        <p:nvSpPr>
          <p:cNvPr id="282" name="Google Shape;282;p21"/>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83"/>
        <p:cNvGrpSpPr/>
        <p:nvPr/>
      </p:nvGrpSpPr>
      <p:grpSpPr>
        <a:xfrm>
          <a:off x="0" y="0"/>
          <a:ext cx="0" cy="0"/>
          <a:chOff x="0" y="0"/>
          <a:chExt cx="0" cy="0"/>
        </a:xfrm>
      </p:grpSpPr>
      <p:pic>
        <p:nvPicPr>
          <p:cNvPr id="284" name="Google Shape;284;p22"/>
          <p:cNvPicPr preferRelativeResize="0"/>
          <p:nvPr/>
        </p:nvPicPr>
        <p:blipFill rotWithShape="1">
          <a:blip r:embed="rId2">
            <a:alphaModFix amt="95000"/>
          </a:blip>
          <a:srcRect/>
          <a:stretch/>
        </p:blipFill>
        <p:spPr>
          <a:xfrm rot="10800000" flipH="1">
            <a:off x="75" y="0"/>
            <a:ext cx="9144000" cy="5143500"/>
          </a:xfrm>
          <a:prstGeom prst="rect">
            <a:avLst/>
          </a:prstGeom>
          <a:noFill/>
          <a:ln>
            <a:noFill/>
          </a:ln>
        </p:spPr>
      </p:pic>
      <p:sp>
        <p:nvSpPr>
          <p:cNvPr id="285" name="Google Shape;285;p22"/>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286" name="Google Shape;286;p22"/>
          <p:cNvPicPr preferRelativeResize="0"/>
          <p:nvPr/>
        </p:nvPicPr>
        <p:blipFill rotWithShape="1">
          <a:blip r:embed="rId3">
            <a:alphaModFix amt="60000"/>
          </a:blip>
          <a:srcRect l="24391" b="48867"/>
          <a:stretch/>
        </p:blipFill>
        <p:spPr>
          <a:xfrm>
            <a:off x="0" y="3719350"/>
            <a:ext cx="2105798" cy="1424152"/>
          </a:xfrm>
          <a:prstGeom prst="rect">
            <a:avLst/>
          </a:prstGeom>
          <a:noFill/>
          <a:ln>
            <a:noFill/>
          </a:ln>
        </p:spPr>
      </p:pic>
      <p:pic>
        <p:nvPicPr>
          <p:cNvPr id="287" name="Google Shape;287;p22"/>
          <p:cNvPicPr preferRelativeResize="0"/>
          <p:nvPr/>
        </p:nvPicPr>
        <p:blipFill>
          <a:blip r:embed="rId4">
            <a:alphaModFix amt="48000"/>
          </a:blip>
          <a:stretch>
            <a:fillRect/>
          </a:stretch>
        </p:blipFill>
        <p:spPr>
          <a:xfrm rot="5400000" flipH="1">
            <a:off x="7997312" y="12"/>
            <a:ext cx="1146700" cy="11467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8"/>
        <p:cNvGrpSpPr/>
        <p:nvPr/>
      </p:nvGrpSpPr>
      <p:grpSpPr>
        <a:xfrm>
          <a:off x="0" y="0"/>
          <a:ext cx="0" cy="0"/>
          <a:chOff x="0" y="0"/>
          <a:chExt cx="0" cy="0"/>
        </a:xfrm>
      </p:grpSpPr>
      <p:pic>
        <p:nvPicPr>
          <p:cNvPr id="59" name="Google Shape;59;p4"/>
          <p:cNvPicPr preferRelativeResize="0"/>
          <p:nvPr/>
        </p:nvPicPr>
        <p:blipFill>
          <a:blip r:embed="rId2">
            <a:alphaModFix/>
          </a:blip>
          <a:stretch>
            <a:fillRect/>
          </a:stretch>
        </p:blipFill>
        <p:spPr>
          <a:xfrm rot="10800000">
            <a:off x="0" y="13"/>
            <a:ext cx="9144000" cy="5143481"/>
          </a:xfrm>
          <a:prstGeom prst="rect">
            <a:avLst/>
          </a:prstGeom>
          <a:noFill/>
          <a:ln>
            <a:noFill/>
          </a:ln>
        </p:spPr>
      </p:pic>
      <p:sp>
        <p:nvSpPr>
          <p:cNvPr id="60" name="Google Shape;60;p4"/>
          <p:cNvSpPr/>
          <p:nvPr/>
        </p:nvSpPr>
        <p:spPr>
          <a:xfrm rot="10800000">
            <a:off x="498600" y="438831"/>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1" name="Google Shape;6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2" name="Google Shape;62;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Open Sans Light"/>
              <a:buChar char="●"/>
              <a:defRPr/>
            </a:lvl1pPr>
            <a:lvl2pPr marL="914400" lvl="1" indent="-304800" rtl="0">
              <a:lnSpc>
                <a:spcPct val="100000"/>
              </a:lnSpc>
              <a:spcBef>
                <a:spcPts val="0"/>
              </a:spcBef>
              <a:spcAft>
                <a:spcPts val="0"/>
              </a:spcAft>
              <a:buSzPts val="1200"/>
              <a:buFont typeface="Open Sans Light"/>
              <a:buChar char="○"/>
              <a:defRPr/>
            </a:lvl2pPr>
            <a:lvl3pPr marL="1371600" lvl="2" indent="-304800" rtl="0">
              <a:lnSpc>
                <a:spcPct val="100000"/>
              </a:lnSpc>
              <a:spcBef>
                <a:spcPts val="0"/>
              </a:spcBef>
              <a:spcAft>
                <a:spcPts val="0"/>
              </a:spcAft>
              <a:buSzPts val="1200"/>
              <a:buFont typeface="Open Sans Light"/>
              <a:buChar char="■"/>
              <a:defRPr/>
            </a:lvl3pPr>
            <a:lvl4pPr marL="1828800" lvl="3" indent="-304800" rtl="0">
              <a:lnSpc>
                <a:spcPct val="100000"/>
              </a:lnSpc>
              <a:spcBef>
                <a:spcPts val="0"/>
              </a:spcBef>
              <a:spcAft>
                <a:spcPts val="0"/>
              </a:spcAft>
              <a:buSzPts val="1200"/>
              <a:buFont typeface="Open Sans Light"/>
              <a:buChar char="●"/>
              <a:defRPr/>
            </a:lvl4pPr>
            <a:lvl5pPr marL="2286000" lvl="4" indent="-304800" rtl="0">
              <a:lnSpc>
                <a:spcPct val="100000"/>
              </a:lnSpc>
              <a:spcBef>
                <a:spcPts val="0"/>
              </a:spcBef>
              <a:spcAft>
                <a:spcPts val="0"/>
              </a:spcAft>
              <a:buSzPts val="1200"/>
              <a:buFont typeface="Open Sans Light"/>
              <a:buChar char="○"/>
              <a:defRPr>
                <a:latin typeface="Open Sans"/>
                <a:ea typeface="Open Sans"/>
                <a:cs typeface="Open Sans"/>
                <a:sym typeface="Open Sans"/>
              </a:defRPr>
            </a:lvl5pPr>
            <a:lvl6pPr marL="2743200" lvl="5" indent="-304800" rtl="0">
              <a:lnSpc>
                <a:spcPct val="100000"/>
              </a:lnSpc>
              <a:spcBef>
                <a:spcPts val="0"/>
              </a:spcBef>
              <a:spcAft>
                <a:spcPts val="0"/>
              </a:spcAft>
              <a:buSzPts val="1200"/>
              <a:buFont typeface="Open Sans Light"/>
              <a:buChar char="■"/>
              <a:defRPr/>
            </a:lvl6pPr>
            <a:lvl7pPr marL="3200400" lvl="6" indent="-304800" rtl="0">
              <a:lnSpc>
                <a:spcPct val="100000"/>
              </a:lnSpc>
              <a:spcBef>
                <a:spcPts val="0"/>
              </a:spcBef>
              <a:spcAft>
                <a:spcPts val="0"/>
              </a:spcAft>
              <a:buSzPts val="1200"/>
              <a:buFont typeface="Open Sans Light"/>
              <a:buChar char="●"/>
              <a:defRPr/>
            </a:lvl7pPr>
            <a:lvl8pPr marL="3657600" lvl="7" indent="-304800" rtl="0">
              <a:lnSpc>
                <a:spcPct val="100000"/>
              </a:lnSpc>
              <a:spcBef>
                <a:spcPts val="0"/>
              </a:spcBef>
              <a:spcAft>
                <a:spcPts val="0"/>
              </a:spcAft>
              <a:buSzPts val="1200"/>
              <a:buFont typeface="Open Sans Light"/>
              <a:buChar char="○"/>
              <a:defRPr/>
            </a:lvl8pPr>
            <a:lvl9pPr marL="4114800" lvl="8" indent="-304800" rtl="0">
              <a:lnSpc>
                <a:spcPct val="100000"/>
              </a:lnSpc>
              <a:spcBef>
                <a:spcPts val="0"/>
              </a:spcBef>
              <a:spcAft>
                <a:spcPts val="0"/>
              </a:spcAft>
              <a:buSzPts val="1200"/>
              <a:buFont typeface="Open Sans Light"/>
              <a:buChar char="■"/>
              <a:defRPr/>
            </a:lvl9pPr>
          </a:lstStyle>
          <a:p>
            <a:endParaRPr/>
          </a:p>
        </p:txBody>
      </p:sp>
      <p:pic>
        <p:nvPicPr>
          <p:cNvPr id="63" name="Google Shape;63;p4"/>
          <p:cNvPicPr preferRelativeResize="0"/>
          <p:nvPr/>
        </p:nvPicPr>
        <p:blipFill rotWithShape="1">
          <a:blip r:embed="rId3">
            <a:alphaModFix amt="40000"/>
          </a:blip>
          <a:srcRect l="19929"/>
          <a:stretch/>
        </p:blipFill>
        <p:spPr>
          <a:xfrm rot="-5400000">
            <a:off x="7545925" y="3545425"/>
            <a:ext cx="1421200" cy="1774950"/>
          </a:xfrm>
          <a:prstGeom prst="rect">
            <a:avLst/>
          </a:prstGeom>
          <a:noFill/>
          <a:ln>
            <a:noFill/>
          </a:ln>
        </p:spPr>
      </p:pic>
      <p:sp>
        <p:nvSpPr>
          <p:cNvPr id="64" name="Google Shape;64;p4"/>
          <p:cNvSpPr/>
          <p:nvPr/>
        </p:nvSpPr>
        <p:spPr>
          <a:xfrm rot="10800000">
            <a:off x="210700" y="236781"/>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pic>
        <p:nvPicPr>
          <p:cNvPr id="66" name="Google Shape;66;p5"/>
          <p:cNvPicPr preferRelativeResize="0"/>
          <p:nvPr/>
        </p:nvPicPr>
        <p:blipFill>
          <a:blip r:embed="rId2">
            <a:alphaModFix/>
          </a:blip>
          <a:stretch>
            <a:fillRect/>
          </a:stretch>
        </p:blipFill>
        <p:spPr>
          <a:xfrm rot="10800000">
            <a:off x="0" y="13"/>
            <a:ext cx="9144000" cy="5143481"/>
          </a:xfrm>
          <a:prstGeom prst="rect">
            <a:avLst/>
          </a:prstGeom>
          <a:noFill/>
          <a:ln>
            <a:noFill/>
          </a:ln>
        </p:spPr>
      </p:pic>
      <p:pic>
        <p:nvPicPr>
          <p:cNvPr id="67" name="Google Shape;67;p5"/>
          <p:cNvPicPr preferRelativeResize="0"/>
          <p:nvPr/>
        </p:nvPicPr>
        <p:blipFill rotWithShape="1">
          <a:blip r:embed="rId3">
            <a:alphaModFix amt="60000"/>
          </a:blip>
          <a:srcRect r="24749" b="24437"/>
          <a:stretch/>
        </p:blipFill>
        <p:spPr>
          <a:xfrm rot="5400000">
            <a:off x="3375" y="3507826"/>
            <a:ext cx="1632301" cy="1639048"/>
          </a:xfrm>
          <a:prstGeom prst="rect">
            <a:avLst/>
          </a:prstGeom>
          <a:noFill/>
          <a:ln>
            <a:noFill/>
          </a:ln>
        </p:spPr>
      </p:pic>
      <p:sp>
        <p:nvSpPr>
          <p:cNvPr id="68" name="Google Shape;68;p5"/>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9" name="Google Shape;69;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0" name="Google Shape;70;p5"/>
          <p:cNvSpPr txBox="1">
            <a:spLocks noGrp="1"/>
          </p:cNvSpPr>
          <p:nvPr>
            <p:ph type="subTitle" idx="1"/>
          </p:nvPr>
        </p:nvSpPr>
        <p:spPr>
          <a:xfrm>
            <a:off x="4923124" y="2447074"/>
            <a:ext cx="25056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Font typeface="Open Sans"/>
              <a:buNone/>
              <a:defRPr>
                <a:latin typeface="Open Sans"/>
                <a:ea typeface="Open Sans"/>
                <a:cs typeface="Open Sans"/>
                <a:sym typeface="Open Sans"/>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1" name="Google Shape;71;p5"/>
          <p:cNvSpPr txBox="1">
            <a:spLocks noGrp="1"/>
          </p:cNvSpPr>
          <p:nvPr>
            <p:ph type="subTitle" idx="2"/>
          </p:nvPr>
        </p:nvSpPr>
        <p:spPr>
          <a:xfrm>
            <a:off x="1715250" y="2447074"/>
            <a:ext cx="25056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Font typeface="Open Sans"/>
              <a:buNone/>
              <a:defRPr>
                <a:latin typeface="Open Sans"/>
                <a:ea typeface="Open Sans"/>
                <a:cs typeface="Open Sans"/>
                <a:sym typeface="Open Sans"/>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2" name="Google Shape;72;p5"/>
          <p:cNvSpPr txBox="1">
            <a:spLocks noGrp="1"/>
          </p:cNvSpPr>
          <p:nvPr>
            <p:ph type="subTitle" idx="3"/>
          </p:nvPr>
        </p:nvSpPr>
        <p:spPr>
          <a:xfrm>
            <a:off x="1715250" y="2067879"/>
            <a:ext cx="2505600" cy="3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73" name="Google Shape;73;p5"/>
          <p:cNvSpPr txBox="1">
            <a:spLocks noGrp="1"/>
          </p:cNvSpPr>
          <p:nvPr>
            <p:ph type="subTitle" idx="4"/>
          </p:nvPr>
        </p:nvSpPr>
        <p:spPr>
          <a:xfrm>
            <a:off x="4923125" y="2067879"/>
            <a:ext cx="2505600" cy="3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18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74" name="Google Shape;74;p5"/>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75" name="Google Shape;75;p5"/>
          <p:cNvPicPr preferRelativeResize="0"/>
          <p:nvPr/>
        </p:nvPicPr>
        <p:blipFill>
          <a:blip r:embed="rId4">
            <a:alphaModFix/>
          </a:blip>
          <a:stretch>
            <a:fillRect/>
          </a:stretch>
        </p:blipFill>
        <p:spPr>
          <a:xfrm rot="-2700057">
            <a:off x="8280838" y="2538818"/>
            <a:ext cx="523056" cy="523056"/>
          </a:xfrm>
          <a:prstGeom prst="rect">
            <a:avLst/>
          </a:prstGeom>
          <a:noFill/>
          <a:ln>
            <a:noFill/>
          </a:ln>
        </p:spPr>
      </p:pic>
      <p:sp>
        <p:nvSpPr>
          <p:cNvPr id="76" name="Google Shape;76;p5"/>
          <p:cNvSpPr/>
          <p:nvPr/>
        </p:nvSpPr>
        <p:spPr>
          <a:xfrm flipH="1">
            <a:off x="559012" y="445025"/>
            <a:ext cx="582400" cy="101150"/>
          </a:xfrm>
          <a:custGeom>
            <a:avLst/>
            <a:gdLst/>
            <a:ahLst/>
            <a:cxnLst/>
            <a:rect l="l" t="t" r="r" b="b"/>
            <a:pathLst>
              <a:path w="23296" h="4046" extrusionOk="0">
                <a:moveTo>
                  <a:pt x="0" y="0"/>
                </a:moveTo>
                <a:lnTo>
                  <a:pt x="6621" y="0"/>
                </a:lnTo>
                <a:lnTo>
                  <a:pt x="10668" y="4046"/>
                </a:lnTo>
                <a:lnTo>
                  <a:pt x="23296" y="4046"/>
                </a:lnTo>
              </a:path>
            </a:pathLst>
          </a:custGeom>
          <a:noFill/>
          <a:ln w="9525" cap="flat" cmpd="sng">
            <a:solidFill>
              <a:schemeClr val="dk1"/>
            </a:solidFill>
            <a:prstDash val="solid"/>
            <a:round/>
            <a:headEnd type="diamond" w="med" len="med"/>
            <a:tailEnd type="diamond" w="med" len="med"/>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7"/>
        <p:cNvGrpSpPr/>
        <p:nvPr/>
      </p:nvGrpSpPr>
      <p:grpSpPr>
        <a:xfrm>
          <a:off x="0" y="0"/>
          <a:ext cx="0" cy="0"/>
          <a:chOff x="0" y="0"/>
          <a:chExt cx="0" cy="0"/>
        </a:xfrm>
      </p:grpSpPr>
      <p:pic>
        <p:nvPicPr>
          <p:cNvPr id="78" name="Google Shape;78;p6"/>
          <p:cNvPicPr preferRelativeResize="0"/>
          <p:nvPr/>
        </p:nvPicPr>
        <p:blipFill rotWithShape="1">
          <a:blip r:embed="rId2">
            <a:alphaModFix amt="95000"/>
          </a:blip>
          <a:srcRect/>
          <a:stretch/>
        </p:blipFill>
        <p:spPr>
          <a:xfrm flipH="1">
            <a:off x="75" y="0"/>
            <a:ext cx="9144000" cy="5143500"/>
          </a:xfrm>
          <a:prstGeom prst="rect">
            <a:avLst/>
          </a:prstGeom>
          <a:noFill/>
          <a:ln>
            <a:noFill/>
          </a:ln>
        </p:spPr>
      </p:pic>
      <p:sp>
        <p:nvSpPr>
          <p:cNvPr id="79" name="Google Shape;79;p6"/>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0" name="Google Shape;8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1" name="Google Shape;81;p6"/>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82" name="Google Shape;82;p6"/>
          <p:cNvPicPr preferRelativeResize="0"/>
          <p:nvPr/>
        </p:nvPicPr>
        <p:blipFill rotWithShape="1">
          <a:blip r:embed="rId3">
            <a:alphaModFix amt="60000"/>
          </a:blip>
          <a:srcRect l="25160" b="40469"/>
          <a:stretch/>
        </p:blipFill>
        <p:spPr>
          <a:xfrm>
            <a:off x="0" y="3947250"/>
            <a:ext cx="1503899" cy="119625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3"/>
        <p:cNvGrpSpPr/>
        <p:nvPr/>
      </p:nvGrpSpPr>
      <p:grpSpPr>
        <a:xfrm>
          <a:off x="0" y="0"/>
          <a:ext cx="0" cy="0"/>
          <a:chOff x="0" y="0"/>
          <a:chExt cx="0" cy="0"/>
        </a:xfrm>
      </p:grpSpPr>
      <p:pic>
        <p:nvPicPr>
          <p:cNvPr id="84" name="Google Shape;84;p7"/>
          <p:cNvPicPr preferRelativeResize="0"/>
          <p:nvPr/>
        </p:nvPicPr>
        <p:blipFill rotWithShape="1">
          <a:blip r:embed="rId2">
            <a:alphaModFix amt="95000"/>
          </a:blip>
          <a:srcRect/>
          <a:stretch/>
        </p:blipFill>
        <p:spPr>
          <a:xfrm rot="10800000">
            <a:off x="0" y="0"/>
            <a:ext cx="9144000" cy="5143500"/>
          </a:xfrm>
          <a:prstGeom prst="rect">
            <a:avLst/>
          </a:prstGeom>
          <a:noFill/>
          <a:ln>
            <a:noFill/>
          </a:ln>
        </p:spPr>
      </p:pic>
      <p:pic>
        <p:nvPicPr>
          <p:cNvPr id="85" name="Google Shape;85;p7"/>
          <p:cNvPicPr preferRelativeResize="0"/>
          <p:nvPr/>
        </p:nvPicPr>
        <p:blipFill rotWithShape="1">
          <a:blip r:embed="rId3">
            <a:alphaModFix amt="40000"/>
          </a:blip>
          <a:srcRect l="49502" b="18220"/>
          <a:stretch/>
        </p:blipFill>
        <p:spPr>
          <a:xfrm rot="5400000">
            <a:off x="272463" y="-272462"/>
            <a:ext cx="860900" cy="1394274"/>
          </a:xfrm>
          <a:prstGeom prst="rect">
            <a:avLst/>
          </a:prstGeom>
          <a:noFill/>
          <a:ln>
            <a:noFill/>
          </a:ln>
        </p:spPr>
      </p:pic>
      <p:sp>
        <p:nvSpPr>
          <p:cNvPr id="86" name="Google Shape;86;p7"/>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7" name="Google Shape;87;p7"/>
          <p:cNvSpPr txBox="1">
            <a:spLocks noGrp="1"/>
          </p:cNvSpPr>
          <p:nvPr>
            <p:ph type="title"/>
          </p:nvPr>
        </p:nvSpPr>
        <p:spPr>
          <a:xfrm>
            <a:off x="806150" y="1064925"/>
            <a:ext cx="4294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8" name="Google Shape;88;p7"/>
          <p:cNvSpPr txBox="1">
            <a:spLocks noGrp="1"/>
          </p:cNvSpPr>
          <p:nvPr>
            <p:ph type="subTitle" idx="1"/>
          </p:nvPr>
        </p:nvSpPr>
        <p:spPr>
          <a:xfrm>
            <a:off x="806150" y="1780175"/>
            <a:ext cx="42948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Open Sans Light"/>
              <a:buChar char="●"/>
              <a:defRPr/>
            </a:lvl1pPr>
            <a:lvl2pPr lvl="1" algn="ctr" rtl="0">
              <a:lnSpc>
                <a:spcPct val="100000"/>
              </a:lnSpc>
              <a:spcBef>
                <a:spcPts val="0"/>
              </a:spcBef>
              <a:spcAft>
                <a:spcPts val="0"/>
              </a:spcAft>
              <a:buClr>
                <a:srgbClr val="E76A28"/>
              </a:buClr>
              <a:buSzPts val="1200"/>
              <a:buFont typeface="Open Sans Light"/>
              <a:buChar char="○"/>
              <a:defRPr/>
            </a:lvl2pPr>
            <a:lvl3pPr lvl="2" algn="ctr" rtl="0">
              <a:lnSpc>
                <a:spcPct val="100000"/>
              </a:lnSpc>
              <a:spcBef>
                <a:spcPts val="0"/>
              </a:spcBef>
              <a:spcAft>
                <a:spcPts val="0"/>
              </a:spcAft>
              <a:buClr>
                <a:srgbClr val="E76A28"/>
              </a:buClr>
              <a:buSzPts val="1200"/>
              <a:buFont typeface="Open Sans Light"/>
              <a:buChar char="■"/>
              <a:defRPr/>
            </a:lvl3pPr>
            <a:lvl4pPr lvl="3" algn="ctr" rtl="0">
              <a:lnSpc>
                <a:spcPct val="100000"/>
              </a:lnSpc>
              <a:spcBef>
                <a:spcPts val="0"/>
              </a:spcBef>
              <a:spcAft>
                <a:spcPts val="0"/>
              </a:spcAft>
              <a:buClr>
                <a:srgbClr val="E76A28"/>
              </a:buClr>
              <a:buSzPts val="1200"/>
              <a:buFont typeface="Open Sans Light"/>
              <a:buChar char="●"/>
              <a:defRPr/>
            </a:lvl4pPr>
            <a:lvl5pPr lvl="4" algn="ctr" rtl="0">
              <a:lnSpc>
                <a:spcPct val="100000"/>
              </a:lnSpc>
              <a:spcBef>
                <a:spcPts val="0"/>
              </a:spcBef>
              <a:spcAft>
                <a:spcPts val="0"/>
              </a:spcAft>
              <a:buClr>
                <a:srgbClr val="E76A28"/>
              </a:buClr>
              <a:buSzPts val="1200"/>
              <a:buFont typeface="Open Sans Light"/>
              <a:buChar char="○"/>
              <a:defRPr>
                <a:latin typeface="Open Sans"/>
                <a:ea typeface="Open Sans"/>
                <a:cs typeface="Open Sans"/>
                <a:sym typeface="Open Sans"/>
              </a:defRPr>
            </a:lvl5pPr>
            <a:lvl6pPr lvl="5" algn="ctr" rtl="0">
              <a:lnSpc>
                <a:spcPct val="100000"/>
              </a:lnSpc>
              <a:spcBef>
                <a:spcPts val="0"/>
              </a:spcBef>
              <a:spcAft>
                <a:spcPts val="0"/>
              </a:spcAft>
              <a:buClr>
                <a:srgbClr val="999999"/>
              </a:buClr>
              <a:buSzPts val="1200"/>
              <a:buFont typeface="Open Sans Light"/>
              <a:buChar char="■"/>
              <a:defRPr/>
            </a:lvl6pPr>
            <a:lvl7pPr lvl="6" algn="ctr" rtl="0">
              <a:lnSpc>
                <a:spcPct val="100000"/>
              </a:lnSpc>
              <a:spcBef>
                <a:spcPts val="0"/>
              </a:spcBef>
              <a:spcAft>
                <a:spcPts val="0"/>
              </a:spcAft>
              <a:buClr>
                <a:srgbClr val="999999"/>
              </a:buClr>
              <a:buSzPts val="1200"/>
              <a:buFont typeface="Open Sans Light"/>
              <a:buChar char="●"/>
              <a:defRPr/>
            </a:lvl7pPr>
            <a:lvl8pPr lvl="7" algn="ctr" rtl="0">
              <a:lnSpc>
                <a:spcPct val="100000"/>
              </a:lnSpc>
              <a:spcBef>
                <a:spcPts val="0"/>
              </a:spcBef>
              <a:spcAft>
                <a:spcPts val="0"/>
              </a:spcAft>
              <a:buClr>
                <a:srgbClr val="999999"/>
              </a:buClr>
              <a:buSzPts val="1200"/>
              <a:buFont typeface="Open Sans Light"/>
              <a:buChar char="○"/>
              <a:defRPr/>
            </a:lvl8pPr>
            <a:lvl9pPr lvl="8" algn="ctr" rtl="0">
              <a:lnSpc>
                <a:spcPct val="100000"/>
              </a:lnSpc>
              <a:spcBef>
                <a:spcPts val="0"/>
              </a:spcBef>
              <a:spcAft>
                <a:spcPts val="0"/>
              </a:spcAft>
              <a:buClr>
                <a:srgbClr val="999999"/>
              </a:buClr>
              <a:buSzPts val="1200"/>
              <a:buFont typeface="Open Sans Light"/>
              <a:buChar char="■"/>
              <a:defRPr/>
            </a:lvl9pPr>
          </a:lstStyle>
          <a:p>
            <a:endParaRPr/>
          </a:p>
        </p:txBody>
      </p:sp>
      <p:sp>
        <p:nvSpPr>
          <p:cNvPr id="89" name="Google Shape;89;p7"/>
          <p:cNvSpPr>
            <a:spLocks noGrp="1"/>
          </p:cNvSpPr>
          <p:nvPr>
            <p:ph type="pic" idx="2"/>
          </p:nvPr>
        </p:nvSpPr>
        <p:spPr>
          <a:xfrm>
            <a:off x="5643775" y="539500"/>
            <a:ext cx="2787000" cy="4064400"/>
          </a:xfrm>
          <a:prstGeom prst="roundRect">
            <a:avLst>
              <a:gd name="adj" fmla="val 16667"/>
            </a:avLst>
          </a:prstGeom>
          <a:noFill/>
          <a:ln w="9525" cap="flat" cmpd="sng">
            <a:solidFill>
              <a:schemeClr val="dk1"/>
            </a:solidFill>
            <a:prstDash val="solid"/>
            <a:round/>
            <a:headEnd type="none" w="sm" len="sm"/>
            <a:tailEnd type="none" w="sm" len="sm"/>
          </a:ln>
        </p:spPr>
      </p:sp>
      <p:sp>
        <p:nvSpPr>
          <p:cNvPr id="90" name="Google Shape;90;p7"/>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91" name="Google Shape;91;p7"/>
          <p:cNvPicPr preferRelativeResize="0"/>
          <p:nvPr/>
        </p:nvPicPr>
        <p:blipFill>
          <a:blip r:embed="rId4">
            <a:alphaModFix amt="50000"/>
          </a:blip>
          <a:stretch>
            <a:fillRect/>
          </a:stretch>
        </p:blipFill>
        <p:spPr>
          <a:xfrm>
            <a:off x="7264475" y="317525"/>
            <a:ext cx="1613300" cy="1613300"/>
          </a:xfrm>
          <a:prstGeom prst="rect">
            <a:avLst/>
          </a:prstGeom>
          <a:noFill/>
          <a:ln>
            <a:noFill/>
          </a:ln>
        </p:spPr>
      </p:pic>
      <p:sp>
        <p:nvSpPr>
          <p:cNvPr id="92" name="Google Shape;92;p7"/>
          <p:cNvSpPr/>
          <p:nvPr/>
        </p:nvSpPr>
        <p:spPr>
          <a:xfrm>
            <a:off x="1687100" y="4684375"/>
            <a:ext cx="1877750" cy="159975"/>
          </a:xfrm>
          <a:custGeom>
            <a:avLst/>
            <a:gdLst/>
            <a:ahLst/>
            <a:cxnLst/>
            <a:rect l="l" t="t" r="r" b="b"/>
            <a:pathLst>
              <a:path w="75110" h="8779" extrusionOk="0">
                <a:moveTo>
                  <a:pt x="0" y="8779"/>
                </a:moveTo>
                <a:lnTo>
                  <a:pt x="0" y="0"/>
                </a:lnTo>
                <a:lnTo>
                  <a:pt x="75110" y="0"/>
                </a:lnTo>
              </a:path>
            </a:pathLst>
          </a:custGeom>
          <a:noFill/>
          <a:ln w="9525" cap="flat" cmpd="sng">
            <a:solidFill>
              <a:schemeClr val="dk1"/>
            </a:solidFill>
            <a:prstDash val="solid"/>
            <a:round/>
            <a:headEnd type="none" w="med" len="med"/>
            <a:tailEnd type="diamond" w="med" len="med"/>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7"/>
        <p:cNvGrpSpPr/>
        <p:nvPr/>
      </p:nvGrpSpPr>
      <p:grpSpPr>
        <a:xfrm>
          <a:off x="0" y="0"/>
          <a:ext cx="0" cy="0"/>
          <a:chOff x="0" y="0"/>
          <a:chExt cx="0" cy="0"/>
        </a:xfrm>
      </p:grpSpPr>
      <p:pic>
        <p:nvPicPr>
          <p:cNvPr id="108" name="Google Shape;108;p9"/>
          <p:cNvPicPr preferRelativeResize="0"/>
          <p:nvPr/>
        </p:nvPicPr>
        <p:blipFill rotWithShape="1">
          <a:blip r:embed="rId2">
            <a:alphaModFix amt="95000"/>
          </a:blip>
          <a:srcRect/>
          <a:stretch/>
        </p:blipFill>
        <p:spPr>
          <a:xfrm rot="10800000" flipH="1">
            <a:off x="75" y="0"/>
            <a:ext cx="9144000" cy="5143500"/>
          </a:xfrm>
          <a:prstGeom prst="rect">
            <a:avLst/>
          </a:prstGeom>
          <a:noFill/>
          <a:ln>
            <a:noFill/>
          </a:ln>
        </p:spPr>
      </p:pic>
      <p:sp>
        <p:nvSpPr>
          <p:cNvPr id="109" name="Google Shape;109;p9"/>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0" name="Google Shape;110;p9"/>
          <p:cNvSpPr txBox="1">
            <a:spLocks noGrp="1"/>
          </p:cNvSpPr>
          <p:nvPr>
            <p:ph type="title"/>
          </p:nvPr>
        </p:nvSpPr>
        <p:spPr>
          <a:xfrm>
            <a:off x="2135550" y="125400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45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11" name="Google Shape;111;p9"/>
          <p:cNvSpPr txBox="1">
            <a:spLocks noGrp="1"/>
          </p:cNvSpPr>
          <p:nvPr>
            <p:ph type="subTitle" idx="1"/>
          </p:nvPr>
        </p:nvSpPr>
        <p:spPr>
          <a:xfrm>
            <a:off x="2135550" y="3218400"/>
            <a:ext cx="4872900" cy="431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Font typeface="Open Sans"/>
              <a:buNone/>
              <a:defRPr>
                <a:latin typeface="Open Sans"/>
                <a:ea typeface="Open Sans"/>
                <a:cs typeface="Open Sans"/>
                <a:sym typeface="Open Sans"/>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112" name="Google Shape;112;p9"/>
          <p:cNvPicPr preferRelativeResize="0"/>
          <p:nvPr/>
        </p:nvPicPr>
        <p:blipFill rotWithShape="1">
          <a:blip r:embed="rId3">
            <a:alphaModFix amt="40000"/>
          </a:blip>
          <a:srcRect l="15839" b="24305"/>
          <a:stretch/>
        </p:blipFill>
        <p:spPr>
          <a:xfrm rot="5400000">
            <a:off x="-71987" y="71988"/>
            <a:ext cx="1430949" cy="1286974"/>
          </a:xfrm>
          <a:prstGeom prst="rect">
            <a:avLst/>
          </a:prstGeom>
          <a:noFill/>
          <a:ln>
            <a:noFill/>
          </a:ln>
        </p:spPr>
      </p:pic>
      <p:sp>
        <p:nvSpPr>
          <p:cNvPr id="113" name="Google Shape;113;p9"/>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114" name="Google Shape;114;p9"/>
          <p:cNvPicPr preferRelativeResize="0"/>
          <p:nvPr/>
        </p:nvPicPr>
        <p:blipFill>
          <a:blip r:embed="rId4">
            <a:alphaModFix amt="48000"/>
          </a:blip>
          <a:stretch>
            <a:fillRect/>
          </a:stretch>
        </p:blipFill>
        <p:spPr>
          <a:xfrm flipH="1">
            <a:off x="7725479" y="3712983"/>
            <a:ext cx="1146700" cy="1146700"/>
          </a:xfrm>
          <a:prstGeom prst="rect">
            <a:avLst/>
          </a:prstGeom>
          <a:noFill/>
          <a:ln>
            <a:noFill/>
          </a:ln>
        </p:spPr>
      </p:pic>
      <p:grpSp>
        <p:nvGrpSpPr>
          <p:cNvPr id="115" name="Google Shape;115;p9"/>
          <p:cNvGrpSpPr/>
          <p:nvPr/>
        </p:nvGrpSpPr>
        <p:grpSpPr>
          <a:xfrm rot="5400000">
            <a:off x="8399448" y="4385235"/>
            <a:ext cx="328561" cy="328561"/>
            <a:chOff x="2040096" y="423669"/>
            <a:chExt cx="328561" cy="328561"/>
          </a:xfrm>
        </p:grpSpPr>
        <p:sp>
          <p:nvSpPr>
            <p:cNvPr id="116" name="Google Shape;116;p9"/>
            <p:cNvSpPr/>
            <p:nvPr/>
          </p:nvSpPr>
          <p:spPr>
            <a:xfrm rot="-2700000">
              <a:off x="2060130" y="63546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7" name="Google Shape;117;p9"/>
            <p:cNvSpPr/>
            <p:nvPr/>
          </p:nvSpPr>
          <p:spPr>
            <a:xfrm rot="-2700000">
              <a:off x="2156011" y="53958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8" name="Google Shape;118;p9"/>
            <p:cNvSpPr/>
            <p:nvPr/>
          </p:nvSpPr>
          <p:spPr>
            <a:xfrm rot="-2700000">
              <a:off x="2251891" y="443703"/>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9"/>
        <p:cNvGrpSpPr/>
        <p:nvPr/>
      </p:nvGrpSpPr>
      <p:grpSpPr>
        <a:xfrm>
          <a:off x="0" y="0"/>
          <a:ext cx="0" cy="0"/>
          <a:chOff x="0" y="0"/>
          <a:chExt cx="0" cy="0"/>
        </a:xfrm>
      </p:grpSpPr>
      <p:sp>
        <p:nvSpPr>
          <p:cNvPr id="120" name="Google Shape;120;p10"/>
          <p:cNvSpPr>
            <a:spLocks noGrp="1"/>
          </p:cNvSpPr>
          <p:nvPr>
            <p:ph type="pic" idx="2"/>
          </p:nvPr>
        </p:nvSpPr>
        <p:spPr>
          <a:xfrm>
            <a:off x="0" y="0"/>
            <a:ext cx="9144000" cy="5143500"/>
          </a:xfrm>
          <a:prstGeom prst="rect">
            <a:avLst/>
          </a:prstGeom>
          <a:noFill/>
          <a:ln>
            <a:noFill/>
          </a:ln>
        </p:spPr>
      </p:sp>
      <p:sp>
        <p:nvSpPr>
          <p:cNvPr id="121" name="Google Shape;121;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2"/>
        <p:cNvGrpSpPr/>
        <p:nvPr/>
      </p:nvGrpSpPr>
      <p:grpSpPr>
        <a:xfrm>
          <a:off x="0" y="0"/>
          <a:ext cx="0" cy="0"/>
          <a:chOff x="0" y="0"/>
          <a:chExt cx="0" cy="0"/>
        </a:xfrm>
      </p:grpSpPr>
      <p:pic>
        <p:nvPicPr>
          <p:cNvPr id="123" name="Google Shape;123;p11"/>
          <p:cNvPicPr preferRelativeResize="0"/>
          <p:nvPr/>
        </p:nvPicPr>
        <p:blipFill>
          <a:blip r:embed="rId2">
            <a:alphaModFix/>
          </a:blip>
          <a:stretch>
            <a:fillRect/>
          </a:stretch>
        </p:blipFill>
        <p:spPr>
          <a:xfrm flipH="1">
            <a:off x="0" y="13"/>
            <a:ext cx="9144000" cy="5143481"/>
          </a:xfrm>
          <a:prstGeom prst="rect">
            <a:avLst/>
          </a:prstGeom>
          <a:noFill/>
          <a:ln>
            <a:noFill/>
          </a:ln>
        </p:spPr>
      </p:pic>
      <p:sp>
        <p:nvSpPr>
          <p:cNvPr id="124" name="Google Shape;124;p11"/>
          <p:cNvSpPr/>
          <p:nvPr/>
        </p:nvSpPr>
        <p:spPr>
          <a:xfrm>
            <a:off x="498600" y="440175"/>
            <a:ext cx="8146800" cy="4264500"/>
          </a:xfrm>
          <a:prstGeom prst="rect">
            <a:avLst/>
          </a:prstGeom>
          <a:solidFill>
            <a:srgbClr val="191919">
              <a:alpha val="1518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5" name="Google Shape;125;p11"/>
          <p:cNvSpPr/>
          <p:nvPr/>
        </p:nvSpPr>
        <p:spPr>
          <a:xfrm>
            <a:off x="223700" y="238125"/>
            <a:ext cx="8709600" cy="4668600"/>
          </a:xfrm>
          <a:prstGeom prst="frame">
            <a:avLst>
              <a:gd name="adj1" fmla="val 123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126" name="Google Shape;126;p11"/>
          <p:cNvPicPr preferRelativeResize="0"/>
          <p:nvPr/>
        </p:nvPicPr>
        <p:blipFill rotWithShape="1">
          <a:blip r:embed="rId3">
            <a:alphaModFix amt="60000"/>
          </a:blip>
          <a:srcRect r="48543"/>
          <a:stretch/>
        </p:blipFill>
        <p:spPr>
          <a:xfrm rot="5400000">
            <a:off x="3855437" y="3034339"/>
            <a:ext cx="1433127" cy="2785200"/>
          </a:xfrm>
          <a:prstGeom prst="rect">
            <a:avLst/>
          </a:prstGeom>
          <a:noFill/>
          <a:ln>
            <a:noFill/>
          </a:ln>
        </p:spPr>
      </p:pic>
      <p:pic>
        <p:nvPicPr>
          <p:cNvPr id="127" name="Google Shape;127;p11"/>
          <p:cNvPicPr preferRelativeResize="0"/>
          <p:nvPr/>
        </p:nvPicPr>
        <p:blipFill rotWithShape="1">
          <a:blip r:embed="rId4">
            <a:alphaModFix amt="40000"/>
          </a:blip>
          <a:srcRect l="49989" b="32587"/>
          <a:stretch/>
        </p:blipFill>
        <p:spPr>
          <a:xfrm rot="5400000">
            <a:off x="232537" y="-226713"/>
            <a:ext cx="1336449" cy="1801526"/>
          </a:xfrm>
          <a:prstGeom prst="rect">
            <a:avLst/>
          </a:prstGeom>
          <a:noFill/>
          <a:ln>
            <a:noFill/>
          </a:ln>
        </p:spPr>
      </p:pic>
      <p:pic>
        <p:nvPicPr>
          <p:cNvPr id="128" name="Google Shape;128;p11"/>
          <p:cNvPicPr preferRelativeResize="0"/>
          <p:nvPr/>
        </p:nvPicPr>
        <p:blipFill>
          <a:blip r:embed="rId5">
            <a:alphaModFix amt="48000"/>
          </a:blip>
          <a:stretch>
            <a:fillRect/>
          </a:stretch>
        </p:blipFill>
        <p:spPr>
          <a:xfrm flipH="1">
            <a:off x="282137" y="306262"/>
            <a:ext cx="1146700" cy="1146700"/>
          </a:xfrm>
          <a:prstGeom prst="rect">
            <a:avLst/>
          </a:prstGeom>
          <a:noFill/>
          <a:ln>
            <a:noFill/>
          </a:ln>
        </p:spPr>
      </p:pic>
      <p:grpSp>
        <p:nvGrpSpPr>
          <p:cNvPr id="129" name="Google Shape;129;p11"/>
          <p:cNvGrpSpPr/>
          <p:nvPr/>
        </p:nvGrpSpPr>
        <p:grpSpPr>
          <a:xfrm rot="5400000">
            <a:off x="4523550" y="4235904"/>
            <a:ext cx="96900" cy="639291"/>
            <a:chOff x="8382321" y="2252104"/>
            <a:chExt cx="96900" cy="639291"/>
          </a:xfrm>
        </p:grpSpPr>
        <p:sp>
          <p:nvSpPr>
            <p:cNvPr id="130" name="Google Shape;130;p11"/>
            <p:cNvSpPr/>
            <p:nvPr/>
          </p:nvSpPr>
          <p:spPr>
            <a:xfrm rot="5400000">
              <a:off x="8382321" y="2387704"/>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1" name="Google Shape;131;p11"/>
            <p:cNvSpPr/>
            <p:nvPr/>
          </p:nvSpPr>
          <p:spPr>
            <a:xfrm rot="5400000">
              <a:off x="8382321" y="2523300"/>
              <a:ext cx="96900" cy="969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2" name="Google Shape;132;p11"/>
            <p:cNvSpPr/>
            <p:nvPr/>
          </p:nvSpPr>
          <p:spPr>
            <a:xfrm rot="5400000">
              <a:off x="8382321" y="2658896"/>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3" name="Google Shape;133;p11"/>
            <p:cNvSpPr/>
            <p:nvPr/>
          </p:nvSpPr>
          <p:spPr>
            <a:xfrm rot="5400000">
              <a:off x="8382321" y="2252104"/>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4" name="Google Shape;134;p11"/>
            <p:cNvSpPr/>
            <p:nvPr/>
          </p:nvSpPr>
          <p:spPr>
            <a:xfrm rot="5400000">
              <a:off x="8382321" y="2794496"/>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35" name="Google Shape;135;p11"/>
          <p:cNvGrpSpPr/>
          <p:nvPr/>
        </p:nvGrpSpPr>
        <p:grpSpPr>
          <a:xfrm flipH="1">
            <a:off x="5405635" y="472726"/>
            <a:ext cx="3466800" cy="94200"/>
            <a:chOff x="227760" y="1130801"/>
            <a:chExt cx="3466800" cy="94200"/>
          </a:xfrm>
        </p:grpSpPr>
        <p:cxnSp>
          <p:nvCxnSpPr>
            <p:cNvPr id="136" name="Google Shape;136;p11"/>
            <p:cNvCxnSpPr/>
            <p:nvPr/>
          </p:nvCxnSpPr>
          <p:spPr>
            <a:xfrm>
              <a:off x="227760" y="1225001"/>
              <a:ext cx="3466800" cy="0"/>
            </a:xfrm>
            <a:prstGeom prst="straightConnector1">
              <a:avLst/>
            </a:prstGeom>
            <a:noFill/>
            <a:ln w="9525" cap="flat" cmpd="sng">
              <a:solidFill>
                <a:schemeClr val="dk1"/>
              </a:solidFill>
              <a:prstDash val="solid"/>
              <a:round/>
              <a:headEnd type="none" w="med" len="med"/>
              <a:tailEnd type="oval" w="med" len="med"/>
            </a:ln>
          </p:spPr>
        </p:cxnSp>
        <p:cxnSp>
          <p:nvCxnSpPr>
            <p:cNvPr id="137" name="Google Shape;137;p11"/>
            <p:cNvCxnSpPr/>
            <p:nvPr/>
          </p:nvCxnSpPr>
          <p:spPr>
            <a:xfrm>
              <a:off x="227760" y="1130801"/>
              <a:ext cx="3278400" cy="0"/>
            </a:xfrm>
            <a:prstGeom prst="straightConnector1">
              <a:avLst/>
            </a:prstGeom>
            <a:noFill/>
            <a:ln w="9525" cap="flat" cmpd="sng">
              <a:solidFill>
                <a:schemeClr val="dk1"/>
              </a:solidFill>
              <a:prstDash val="solid"/>
              <a:round/>
              <a:headEnd type="none" w="med" len="med"/>
              <a:tailEnd type="diamond" w="med" len="med"/>
            </a:ln>
          </p:spPr>
        </p:cxnSp>
      </p:grpSp>
      <p:sp>
        <p:nvSpPr>
          <p:cNvPr id="138" name="Google Shape;138;p11"/>
          <p:cNvSpPr txBox="1">
            <a:spLocks noGrp="1"/>
          </p:cNvSpPr>
          <p:nvPr>
            <p:ph type="title" hasCustomPrompt="1"/>
          </p:nvPr>
        </p:nvSpPr>
        <p:spPr>
          <a:xfrm>
            <a:off x="1506150" y="1761150"/>
            <a:ext cx="6131700" cy="10479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39" name="Google Shape;139;p11"/>
          <p:cNvSpPr txBox="1">
            <a:spLocks noGrp="1"/>
          </p:cNvSpPr>
          <p:nvPr>
            <p:ph type="subTitle" idx="1"/>
          </p:nvPr>
        </p:nvSpPr>
        <p:spPr>
          <a:xfrm>
            <a:off x="1937550" y="2885250"/>
            <a:ext cx="5268900" cy="4251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5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40" name="Google Shape;140;p11"/>
          <p:cNvGrpSpPr/>
          <p:nvPr/>
        </p:nvGrpSpPr>
        <p:grpSpPr>
          <a:xfrm>
            <a:off x="564312" y="2727934"/>
            <a:ext cx="8158120" cy="2058416"/>
            <a:chOff x="564312" y="2727934"/>
            <a:chExt cx="8158120" cy="2058416"/>
          </a:xfrm>
        </p:grpSpPr>
        <p:grpSp>
          <p:nvGrpSpPr>
            <p:cNvPr id="141" name="Google Shape;141;p11"/>
            <p:cNvGrpSpPr/>
            <p:nvPr/>
          </p:nvGrpSpPr>
          <p:grpSpPr>
            <a:xfrm>
              <a:off x="7102925" y="3212428"/>
              <a:ext cx="1619507" cy="1573922"/>
              <a:chOff x="7102925" y="3212428"/>
              <a:chExt cx="1619507" cy="1573922"/>
            </a:xfrm>
          </p:grpSpPr>
          <p:pic>
            <p:nvPicPr>
              <p:cNvPr id="142" name="Google Shape;142;p11"/>
              <p:cNvPicPr preferRelativeResize="0"/>
              <p:nvPr/>
            </p:nvPicPr>
            <p:blipFill>
              <a:blip r:embed="rId6">
                <a:alphaModFix/>
              </a:blip>
              <a:stretch>
                <a:fillRect/>
              </a:stretch>
            </p:blipFill>
            <p:spPr>
              <a:xfrm>
                <a:off x="7102925" y="3802375"/>
                <a:ext cx="983975" cy="983975"/>
              </a:xfrm>
              <a:prstGeom prst="rect">
                <a:avLst/>
              </a:prstGeom>
              <a:noFill/>
              <a:ln>
                <a:noFill/>
              </a:ln>
            </p:spPr>
          </p:pic>
          <p:pic>
            <p:nvPicPr>
              <p:cNvPr id="143" name="Google Shape;143;p11"/>
              <p:cNvPicPr preferRelativeResize="0"/>
              <p:nvPr/>
            </p:nvPicPr>
            <p:blipFill>
              <a:blip r:embed="rId7">
                <a:alphaModFix/>
              </a:blip>
              <a:stretch>
                <a:fillRect/>
              </a:stretch>
            </p:blipFill>
            <p:spPr>
              <a:xfrm>
                <a:off x="7253755" y="3212428"/>
                <a:ext cx="1468677" cy="1469612"/>
              </a:xfrm>
              <a:prstGeom prst="rect">
                <a:avLst/>
              </a:prstGeom>
              <a:noFill/>
              <a:ln>
                <a:noFill/>
              </a:ln>
            </p:spPr>
          </p:pic>
        </p:grpSp>
        <p:pic>
          <p:nvPicPr>
            <p:cNvPr id="144" name="Google Shape;144;p11"/>
            <p:cNvPicPr preferRelativeResize="0"/>
            <p:nvPr/>
          </p:nvPicPr>
          <p:blipFill>
            <a:blip r:embed="rId8">
              <a:alphaModFix/>
            </a:blip>
            <a:stretch>
              <a:fillRect/>
            </a:stretch>
          </p:blipFill>
          <p:spPr>
            <a:xfrm rot="-2700057">
              <a:off x="672634" y="2836268"/>
              <a:ext cx="523056" cy="523056"/>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14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1pPr>
            <a:lvl2pPr lvl="1"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2pPr>
            <a:lvl3pPr lvl="2"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3pPr>
            <a:lvl4pPr lvl="3"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4pPr>
            <a:lvl5pPr lvl="4"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5pPr>
            <a:lvl6pPr lvl="5"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6pPr>
            <a:lvl7pPr lvl="6"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7pPr>
            <a:lvl8pPr lvl="7"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8pPr>
            <a:lvl9pPr lvl="8"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marL="914400" lvl="1"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marL="1371600" lvl="2"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marL="1828800" lvl="3"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marL="2286000" lvl="4"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5pPr>
            <a:lvl6pPr marL="2743200" lvl="5"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marL="3200400" lvl="6"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marL="3657600" lvl="7"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marL="4114800" lvl="8"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5" r:id="rId6"/>
    <p:sldLayoutId id="2147483656" r:id="rId7"/>
    <p:sldLayoutId id="2147483657" r:id="rId8"/>
    <p:sldLayoutId id="2147483658" r:id="rId9"/>
    <p:sldLayoutId id="2147483660" r:id="rId10"/>
    <p:sldLayoutId id="2147483661" r:id="rId11"/>
    <p:sldLayoutId id="2147483662" r:id="rId12"/>
    <p:sldLayoutId id="2147483663" r:id="rId13"/>
    <p:sldLayoutId id="2147483664" r:id="rId14"/>
    <p:sldLayoutId id="2147483665" r:id="rId15"/>
    <p:sldLayoutId id="2147483667" r:id="rId16"/>
    <p:sldLayoutId id="2147483668"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image" Target="../media/image18.jp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11.xml"/><Relationship Id="rId4" Type="http://schemas.openxmlformats.org/officeDocument/2006/relationships/image" Target="../media/image19.jp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11.xml"/><Relationship Id="rId4" Type="http://schemas.openxmlformats.org/officeDocument/2006/relationships/image" Target="../media/image20.jp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11.xml"/><Relationship Id="rId4" Type="http://schemas.openxmlformats.org/officeDocument/2006/relationships/image" Target="../media/image21.jp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11.xml"/><Relationship Id="rId4" Type="http://schemas.openxmlformats.org/officeDocument/2006/relationships/image" Target="../media/image22.jp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openxmlformats.org/officeDocument/2006/relationships/image" Target="../media/image23.jp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11.xml"/><Relationship Id="rId4" Type="http://schemas.openxmlformats.org/officeDocument/2006/relationships/image" Target="../media/image24.jp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2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2.xml"/><Relationship Id="rId1" Type="http://schemas.openxmlformats.org/officeDocument/2006/relationships/slideLayout" Target="../slideLayouts/slideLayout15.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6.jp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6"/>
          <p:cNvSpPr txBox="1">
            <a:spLocks noGrp="1"/>
          </p:cNvSpPr>
          <p:nvPr>
            <p:ph type="ctrTitle"/>
          </p:nvPr>
        </p:nvSpPr>
        <p:spPr>
          <a:xfrm>
            <a:off x="903156" y="1839611"/>
            <a:ext cx="5609700" cy="146427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3200" dirty="0" err="1"/>
              <a:t>Upotreba</a:t>
            </a:r>
            <a:r>
              <a:rPr lang="en-GB" sz="3200" dirty="0"/>
              <a:t> Neo4j-a za </a:t>
            </a:r>
            <a:r>
              <a:rPr lang="en-GB" sz="3200" dirty="0" err="1"/>
              <a:t>razvoj</a:t>
            </a:r>
            <a:r>
              <a:rPr lang="en-GB" sz="3200" dirty="0"/>
              <a:t> </a:t>
            </a:r>
            <a:r>
              <a:rPr lang="en-GB" sz="3200" dirty="0" err="1"/>
              <a:t>Društvene</a:t>
            </a:r>
            <a:r>
              <a:rPr lang="en-GB" sz="3200" dirty="0"/>
              <a:t> </a:t>
            </a:r>
            <a:r>
              <a:rPr lang="en-GB" sz="3200" dirty="0" err="1"/>
              <a:t>mreže</a:t>
            </a:r>
            <a:endParaRPr sz="3200" dirty="0">
              <a:latin typeface="DM Sans"/>
              <a:ea typeface="DM Sans"/>
              <a:cs typeface="DM Sans"/>
              <a:sym typeface="DM Sans"/>
            </a:endParaRPr>
          </a:p>
        </p:txBody>
      </p:sp>
      <p:pic>
        <p:nvPicPr>
          <p:cNvPr id="300" name="Google Shape;300;p26"/>
          <p:cNvPicPr preferRelativeResize="0"/>
          <p:nvPr/>
        </p:nvPicPr>
        <p:blipFill>
          <a:blip r:embed="rId3">
            <a:alphaModFix/>
          </a:blip>
          <a:stretch>
            <a:fillRect/>
          </a:stretch>
        </p:blipFill>
        <p:spPr>
          <a:xfrm rot="-2700057">
            <a:off x="6755934" y="2010006"/>
            <a:ext cx="523056" cy="523056"/>
          </a:xfrm>
          <a:prstGeom prst="rect">
            <a:avLst/>
          </a:prstGeom>
          <a:noFill/>
          <a:ln>
            <a:noFill/>
          </a:ln>
        </p:spPr>
      </p:pic>
      <p:sp>
        <p:nvSpPr>
          <p:cNvPr id="4" name="Google Shape;299;p26">
            <a:extLst>
              <a:ext uri="{FF2B5EF4-FFF2-40B4-BE49-F238E27FC236}">
                <a16:creationId xmlns:a16="http://schemas.microsoft.com/office/drawing/2014/main" id="{24903A62-1A06-497F-E421-F7070FF0D25A}"/>
              </a:ext>
            </a:extLst>
          </p:cNvPr>
          <p:cNvSpPr txBox="1">
            <a:spLocks/>
          </p:cNvSpPr>
          <p:nvPr/>
        </p:nvSpPr>
        <p:spPr>
          <a:xfrm>
            <a:off x="493910" y="457034"/>
            <a:ext cx="8228300" cy="739714"/>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4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800"/>
              <a:buFont typeface="Open Sans"/>
              <a:buNone/>
              <a:defRPr sz="18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800"/>
              <a:buFont typeface="Open Sans"/>
              <a:buNone/>
              <a:defRPr sz="18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800"/>
              <a:buFont typeface="Open Sans"/>
              <a:buNone/>
              <a:defRPr sz="18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800"/>
              <a:buFont typeface="Work Sans"/>
              <a:buNone/>
              <a:defRPr sz="1800" b="0" i="0" u="none" strike="noStrike" cap="none">
                <a:solidFill>
                  <a:schemeClr val="dk1"/>
                </a:solidFill>
                <a:latin typeface="Work Sans"/>
                <a:ea typeface="Work Sans"/>
                <a:cs typeface="Work Sans"/>
                <a:sym typeface="Work Sans"/>
              </a:defRPr>
            </a:lvl5pPr>
            <a:lvl6pPr marL="2743200" marR="0" lvl="5" indent="-304800" algn="ctr" rtl="0">
              <a:lnSpc>
                <a:spcPct val="100000"/>
              </a:lnSpc>
              <a:spcBef>
                <a:spcPts val="0"/>
              </a:spcBef>
              <a:spcAft>
                <a:spcPts val="0"/>
              </a:spcAft>
              <a:buClr>
                <a:schemeClr val="dk1"/>
              </a:buClr>
              <a:buSzPts val="1800"/>
              <a:buFont typeface="Open Sans"/>
              <a:buNone/>
              <a:defRPr sz="18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800"/>
              <a:buFont typeface="Open Sans"/>
              <a:buNone/>
              <a:defRPr sz="18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800"/>
              <a:buFont typeface="Open Sans"/>
              <a:buNone/>
              <a:defRPr sz="18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800"/>
              <a:buFont typeface="Open Sans"/>
              <a:buNone/>
              <a:defRPr sz="1800" b="0" i="0" u="none" strike="noStrike" cap="none">
                <a:solidFill>
                  <a:schemeClr val="dk1"/>
                </a:solidFill>
                <a:latin typeface="Open Sans"/>
                <a:ea typeface="Open Sans"/>
                <a:cs typeface="Open Sans"/>
                <a:sym typeface="Open Sans"/>
              </a:defRPr>
            </a:lvl9pPr>
          </a:lstStyle>
          <a:p>
            <a:pPr marL="0" indent="0" algn="ctr"/>
            <a:r>
              <a:rPr lang="en-GB" dirty="0">
                <a:solidFill>
                  <a:schemeClr val="tx1"/>
                </a:solidFill>
              </a:rPr>
              <a:t>   UNIVERZITET U NIŠU</a:t>
            </a:r>
          </a:p>
          <a:p>
            <a:pPr marL="0" indent="0" algn="ctr"/>
            <a:r>
              <a:rPr lang="en-GB" dirty="0">
                <a:solidFill>
                  <a:schemeClr val="tx1"/>
                </a:solidFill>
              </a:rPr>
              <a:t>    ELEKTRONSKI FAKULTET</a:t>
            </a:r>
          </a:p>
        </p:txBody>
      </p:sp>
      <p:pic>
        <p:nvPicPr>
          <p:cNvPr id="5" name="Picture 4">
            <a:extLst>
              <a:ext uri="{FF2B5EF4-FFF2-40B4-BE49-F238E27FC236}">
                <a16:creationId xmlns:a16="http://schemas.microsoft.com/office/drawing/2014/main" id="{55F53FFC-20AC-58D2-8DB6-9A2CFA181C47}"/>
              </a:ext>
            </a:extLst>
          </p:cNvPr>
          <p:cNvPicPr>
            <a:picLocks noChangeAspect="1"/>
          </p:cNvPicPr>
          <p:nvPr/>
        </p:nvPicPr>
        <p:blipFill>
          <a:blip r:embed="rId4"/>
          <a:stretch>
            <a:fillRect/>
          </a:stretch>
        </p:blipFill>
        <p:spPr>
          <a:xfrm>
            <a:off x="493910" y="400134"/>
            <a:ext cx="1180474" cy="1221958"/>
          </a:xfrm>
          <a:prstGeom prst="rect">
            <a:avLst/>
          </a:prstGeom>
        </p:spPr>
      </p:pic>
      <p:sp>
        <p:nvSpPr>
          <p:cNvPr id="7" name="TextBox 6">
            <a:extLst>
              <a:ext uri="{FF2B5EF4-FFF2-40B4-BE49-F238E27FC236}">
                <a16:creationId xmlns:a16="http://schemas.microsoft.com/office/drawing/2014/main" id="{7EC9A00D-B567-45D2-D432-B96FFCBFFCCF}"/>
              </a:ext>
            </a:extLst>
          </p:cNvPr>
          <p:cNvSpPr txBox="1"/>
          <p:nvPr/>
        </p:nvSpPr>
        <p:spPr>
          <a:xfrm>
            <a:off x="903156" y="3639485"/>
            <a:ext cx="7654435" cy="738664"/>
          </a:xfrm>
          <a:prstGeom prst="rect">
            <a:avLst/>
          </a:prstGeom>
          <a:noFill/>
        </p:spPr>
        <p:txBody>
          <a:bodyPr wrap="square">
            <a:spAutoFit/>
          </a:bodyPr>
          <a:lstStyle/>
          <a:p>
            <a:pPr marL="0" lvl="0" indent="0" algn="l" rtl="0">
              <a:spcBef>
                <a:spcPts val="0"/>
              </a:spcBef>
              <a:spcAft>
                <a:spcPts val="0"/>
              </a:spcAft>
              <a:buNone/>
            </a:pPr>
            <a:r>
              <a:rPr lang="en-GB" sz="1400" dirty="0" err="1">
                <a:solidFill>
                  <a:schemeClr val="tx1"/>
                </a:solidFill>
                <a:latin typeface="Times New Roman" panose="02020603050405020304" pitchFamily="18" charset="0"/>
                <a:cs typeface="Times New Roman" panose="02020603050405020304" pitchFamily="18" charset="0"/>
              </a:rPr>
              <a:t>Studenti</a:t>
            </a:r>
            <a:r>
              <a:rPr lang="en-GB" sz="1400" dirty="0">
                <a:solidFill>
                  <a:schemeClr val="tx1"/>
                </a:solidFill>
                <a:latin typeface="Times New Roman" panose="02020603050405020304" pitchFamily="18" charset="0"/>
                <a:cs typeface="Times New Roman" panose="02020603050405020304" pitchFamily="18" charset="0"/>
              </a:rPr>
              <a:t>:		                                                                                     </a:t>
            </a:r>
            <a:r>
              <a:rPr lang="en-GB" sz="1400" dirty="0" err="1">
                <a:solidFill>
                  <a:schemeClr val="tx1"/>
                </a:solidFill>
                <a:latin typeface="Times New Roman" panose="02020603050405020304" pitchFamily="18" charset="0"/>
                <a:cs typeface="Times New Roman" panose="02020603050405020304" pitchFamily="18" charset="0"/>
              </a:rPr>
              <a:t>Profesor</a:t>
            </a:r>
            <a:r>
              <a:rPr lang="en-GB" sz="1400" dirty="0">
                <a:solidFill>
                  <a:schemeClr val="tx1"/>
                </a:solidFill>
                <a:latin typeface="Times New Roman" panose="02020603050405020304" pitchFamily="18" charset="0"/>
                <a:cs typeface="Times New Roman" panose="02020603050405020304" pitchFamily="18" charset="0"/>
              </a:rPr>
              <a:t>:</a:t>
            </a:r>
          </a:p>
          <a:p>
            <a:pPr algn="just"/>
            <a:r>
              <a:rPr lang="en-GB" sz="1400" dirty="0">
                <a:solidFill>
                  <a:schemeClr val="tx1"/>
                </a:solidFill>
                <a:latin typeface="Times New Roman" panose="02020603050405020304" pitchFamily="18" charset="0"/>
                <a:cs typeface="Times New Roman" panose="02020603050405020304" pitchFamily="18" charset="0"/>
              </a:rPr>
              <a:t>Katarina </a:t>
            </a:r>
            <a:r>
              <a:rPr lang="en-GB" sz="1400" dirty="0" err="1">
                <a:solidFill>
                  <a:schemeClr val="tx1"/>
                </a:solidFill>
                <a:latin typeface="Times New Roman" panose="02020603050405020304" pitchFamily="18" charset="0"/>
                <a:cs typeface="Times New Roman" panose="02020603050405020304" pitchFamily="18" charset="0"/>
              </a:rPr>
              <a:t>Maksimović</a:t>
            </a:r>
            <a:r>
              <a:rPr lang="en-GB" sz="1400" dirty="0">
                <a:solidFill>
                  <a:schemeClr val="tx1"/>
                </a:solidFill>
                <a:latin typeface="Times New Roman" panose="02020603050405020304" pitchFamily="18" charset="0"/>
                <a:cs typeface="Times New Roman" panose="02020603050405020304" pitchFamily="18" charset="0"/>
              </a:rPr>
              <a:t> 1599                                                                                  Aleksandar </a:t>
            </a:r>
            <a:r>
              <a:rPr lang="en-GB" sz="1400" dirty="0" err="1">
                <a:solidFill>
                  <a:schemeClr val="tx1"/>
                </a:solidFill>
                <a:latin typeface="Times New Roman" panose="02020603050405020304" pitchFamily="18" charset="0"/>
                <a:cs typeface="Times New Roman" panose="02020603050405020304" pitchFamily="18" charset="0"/>
              </a:rPr>
              <a:t>Milosavljević</a:t>
            </a:r>
            <a:endParaRPr lang="en-GB" sz="1400" dirty="0">
              <a:solidFill>
                <a:schemeClr val="tx1"/>
              </a:solidFill>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r>
              <a:rPr lang="en-GB" sz="1400" dirty="0">
                <a:solidFill>
                  <a:schemeClr val="tx1"/>
                </a:solidFill>
                <a:latin typeface="Times New Roman" panose="02020603050405020304" pitchFamily="18" charset="0"/>
                <a:cs typeface="Times New Roman" panose="02020603050405020304" pitchFamily="18" charset="0"/>
              </a:rPr>
              <a:t>Ivan </a:t>
            </a:r>
            <a:r>
              <a:rPr lang="en-GB" sz="1400" dirty="0" err="1">
                <a:solidFill>
                  <a:schemeClr val="tx1"/>
                </a:solidFill>
                <a:latin typeface="Times New Roman" panose="02020603050405020304" pitchFamily="18" charset="0"/>
                <a:cs typeface="Times New Roman" panose="02020603050405020304" pitchFamily="18" charset="0"/>
              </a:rPr>
              <a:t>Milojković</a:t>
            </a:r>
            <a:r>
              <a:rPr lang="en-GB" sz="1400" dirty="0">
                <a:solidFill>
                  <a:schemeClr val="tx1"/>
                </a:solidFill>
                <a:latin typeface="Times New Roman" panose="02020603050405020304" pitchFamily="18" charset="0"/>
                <a:cs typeface="Times New Roman" panose="02020603050405020304" pitchFamily="18" charset="0"/>
              </a:rPr>
              <a:t> 1687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36"/>
          <p:cNvSpPr txBox="1">
            <a:spLocks noGrp="1"/>
          </p:cNvSpPr>
          <p:nvPr>
            <p:ph type="title"/>
          </p:nvPr>
        </p:nvSpPr>
        <p:spPr>
          <a:xfrm>
            <a:off x="1282148" y="329915"/>
            <a:ext cx="6733389" cy="104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200" b="1" i="0" dirty="0" err="1">
                <a:solidFill>
                  <a:schemeClr val="tx1"/>
                </a:solidFill>
                <a:effectLst/>
                <a:latin typeface="Times New Roman" panose="02020603050405020304" pitchFamily="18" charset="0"/>
                <a:cs typeface="Times New Roman" panose="02020603050405020304" pitchFamily="18" charset="0"/>
              </a:rPr>
              <a:t>Prednosti</a:t>
            </a:r>
            <a:r>
              <a:rPr lang="en-GB" sz="2200" b="1" i="0" dirty="0">
                <a:solidFill>
                  <a:schemeClr val="tx1"/>
                </a:solidFill>
                <a:effectLst/>
                <a:latin typeface="Times New Roman" panose="02020603050405020304" pitchFamily="18" charset="0"/>
                <a:cs typeface="Times New Roman" panose="02020603050405020304" pitchFamily="18" charset="0"/>
              </a:rPr>
              <a:t> </a:t>
            </a:r>
            <a:r>
              <a:rPr lang="en-GB" sz="2200" b="1" i="0" dirty="0" err="1">
                <a:solidFill>
                  <a:schemeClr val="tx1"/>
                </a:solidFill>
                <a:effectLst/>
                <a:latin typeface="Times New Roman" panose="02020603050405020304" pitchFamily="18" charset="0"/>
                <a:cs typeface="Times New Roman" panose="02020603050405020304" pitchFamily="18" charset="0"/>
              </a:rPr>
              <a:t>korišćenja</a:t>
            </a:r>
            <a:r>
              <a:rPr lang="en-GB" sz="2200" b="1" i="0" dirty="0">
                <a:solidFill>
                  <a:schemeClr val="tx1"/>
                </a:solidFill>
                <a:effectLst/>
                <a:latin typeface="Times New Roman" panose="02020603050405020304" pitchFamily="18" charset="0"/>
                <a:cs typeface="Times New Roman" panose="02020603050405020304" pitchFamily="18" charset="0"/>
              </a:rPr>
              <a:t> Neo4j u </a:t>
            </a:r>
            <a:r>
              <a:rPr lang="en-GB" sz="2200" b="1" i="0" dirty="0" err="1">
                <a:solidFill>
                  <a:schemeClr val="tx1"/>
                </a:solidFill>
                <a:effectLst/>
                <a:latin typeface="Times New Roman" panose="02020603050405020304" pitchFamily="18" charset="0"/>
                <a:cs typeface="Times New Roman" panose="02020603050405020304" pitchFamily="18" charset="0"/>
              </a:rPr>
              <a:t>poređenju</a:t>
            </a:r>
            <a:r>
              <a:rPr lang="en-GB" sz="2200" b="1" i="0" dirty="0">
                <a:solidFill>
                  <a:schemeClr val="tx1"/>
                </a:solidFill>
                <a:effectLst/>
                <a:latin typeface="Times New Roman" panose="02020603050405020304" pitchFamily="18" charset="0"/>
                <a:cs typeface="Times New Roman" panose="02020603050405020304" pitchFamily="18" charset="0"/>
              </a:rPr>
              <a:t> </a:t>
            </a:r>
            <a:r>
              <a:rPr lang="en-GB" sz="2200" b="1" i="0" dirty="0" err="1">
                <a:solidFill>
                  <a:schemeClr val="tx1"/>
                </a:solidFill>
                <a:effectLst/>
                <a:latin typeface="Times New Roman" panose="02020603050405020304" pitchFamily="18" charset="0"/>
                <a:cs typeface="Times New Roman" panose="02020603050405020304" pitchFamily="18" charset="0"/>
              </a:rPr>
              <a:t>sa</a:t>
            </a:r>
            <a:r>
              <a:rPr lang="en-GB" sz="2200" b="1" i="0" dirty="0">
                <a:solidFill>
                  <a:schemeClr val="tx1"/>
                </a:solidFill>
                <a:effectLst/>
                <a:latin typeface="Times New Roman" panose="02020603050405020304" pitchFamily="18" charset="0"/>
                <a:cs typeface="Times New Roman" panose="02020603050405020304" pitchFamily="18" charset="0"/>
              </a:rPr>
              <a:t> </a:t>
            </a:r>
            <a:r>
              <a:rPr lang="en-GB" sz="2200" b="1" i="0" dirty="0" err="1">
                <a:solidFill>
                  <a:schemeClr val="tx1"/>
                </a:solidFill>
                <a:effectLst/>
                <a:latin typeface="Times New Roman" panose="02020603050405020304" pitchFamily="18" charset="0"/>
                <a:cs typeface="Times New Roman" panose="02020603050405020304" pitchFamily="18" charset="0"/>
              </a:rPr>
              <a:t>drugim</a:t>
            </a:r>
            <a:r>
              <a:rPr lang="en-GB" sz="2200" b="1" i="0" dirty="0">
                <a:solidFill>
                  <a:schemeClr val="tx1"/>
                </a:solidFill>
                <a:effectLst/>
                <a:latin typeface="Times New Roman" panose="02020603050405020304" pitchFamily="18" charset="0"/>
                <a:cs typeface="Times New Roman" panose="02020603050405020304" pitchFamily="18" charset="0"/>
              </a:rPr>
              <a:t> </a:t>
            </a:r>
            <a:r>
              <a:rPr lang="en-GB" sz="2200" b="1" i="0" dirty="0" err="1">
                <a:solidFill>
                  <a:schemeClr val="tx1"/>
                </a:solidFill>
                <a:effectLst/>
                <a:latin typeface="Times New Roman" panose="02020603050405020304" pitchFamily="18" charset="0"/>
                <a:cs typeface="Times New Roman" panose="02020603050405020304" pitchFamily="18" charset="0"/>
              </a:rPr>
              <a:t>grafovskim</a:t>
            </a:r>
            <a:r>
              <a:rPr lang="en-GB" sz="2200" b="1" i="0" dirty="0">
                <a:solidFill>
                  <a:schemeClr val="tx1"/>
                </a:solidFill>
                <a:effectLst/>
                <a:latin typeface="Times New Roman" panose="02020603050405020304" pitchFamily="18" charset="0"/>
                <a:cs typeface="Times New Roman" panose="02020603050405020304" pitchFamily="18" charset="0"/>
              </a:rPr>
              <a:t> </a:t>
            </a:r>
            <a:r>
              <a:rPr lang="en-GB" sz="2200" b="1" i="0" dirty="0" err="1">
                <a:solidFill>
                  <a:schemeClr val="tx1"/>
                </a:solidFill>
                <a:effectLst/>
                <a:latin typeface="Times New Roman" panose="02020603050405020304" pitchFamily="18" charset="0"/>
                <a:cs typeface="Times New Roman" panose="02020603050405020304" pitchFamily="18" charset="0"/>
              </a:rPr>
              <a:t>bazama</a:t>
            </a:r>
            <a:r>
              <a:rPr lang="en-GB" sz="2200" b="1" i="0" dirty="0">
                <a:solidFill>
                  <a:schemeClr val="tx1"/>
                </a:solidFill>
                <a:effectLst/>
                <a:latin typeface="Times New Roman" panose="02020603050405020304" pitchFamily="18" charset="0"/>
                <a:cs typeface="Times New Roman" panose="02020603050405020304" pitchFamily="18" charset="0"/>
              </a:rPr>
              <a:t> </a:t>
            </a:r>
            <a:r>
              <a:rPr lang="en-GB" sz="2200" b="1" i="0" dirty="0" err="1">
                <a:solidFill>
                  <a:schemeClr val="tx1"/>
                </a:solidFill>
                <a:effectLst/>
                <a:latin typeface="Times New Roman" panose="02020603050405020304" pitchFamily="18" charset="0"/>
                <a:cs typeface="Times New Roman" panose="02020603050405020304" pitchFamily="18" charset="0"/>
              </a:rPr>
              <a:t>podataka</a:t>
            </a:r>
            <a:endParaRPr lang="es-419" sz="2200" dirty="0">
              <a:solidFill>
                <a:schemeClr val="tx1"/>
              </a:solidFill>
              <a:latin typeface="Times New Roman" panose="02020603050405020304" pitchFamily="18" charset="0"/>
              <a:cs typeface="Times New Roman" panose="02020603050405020304" pitchFamily="18" charset="0"/>
            </a:endParaRPr>
          </a:p>
        </p:txBody>
      </p:sp>
      <p:sp>
        <p:nvSpPr>
          <p:cNvPr id="506" name="Google Shape;506;p36"/>
          <p:cNvSpPr txBox="1">
            <a:spLocks noGrp="1"/>
          </p:cNvSpPr>
          <p:nvPr>
            <p:ph type="subTitle" idx="1"/>
          </p:nvPr>
        </p:nvSpPr>
        <p:spPr>
          <a:xfrm>
            <a:off x="1083365" y="1769165"/>
            <a:ext cx="6838122" cy="2464905"/>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Wingdings" panose="05000000000000000000" pitchFamily="2" charset="2"/>
              <a:buChar char="Ø"/>
            </a:pPr>
            <a:r>
              <a:rPr lang="en-GB" sz="1200" b="1" dirty="0">
                <a:solidFill>
                  <a:schemeClr val="tx1"/>
                </a:solidFill>
                <a:effectLst/>
                <a:latin typeface="Times New Roman" panose="02020603050405020304" pitchFamily="18" charset="0"/>
                <a:cs typeface="Times New Roman" panose="02020603050405020304" pitchFamily="18" charset="0"/>
              </a:rPr>
              <a:t>ACID </a:t>
            </a:r>
            <a:r>
              <a:rPr lang="en-GB" sz="1200" b="1" dirty="0" err="1">
                <a:solidFill>
                  <a:schemeClr val="tx1"/>
                </a:solidFill>
                <a:latin typeface="Times New Roman" panose="02020603050405020304" pitchFamily="18" charset="0"/>
                <a:cs typeface="Times New Roman" panose="02020603050405020304" pitchFamily="18" charset="0"/>
              </a:rPr>
              <a:t>t</a:t>
            </a:r>
            <a:r>
              <a:rPr lang="en-GB" sz="1200" b="1" dirty="0" err="1">
                <a:solidFill>
                  <a:schemeClr val="tx1"/>
                </a:solidFill>
                <a:effectLst/>
                <a:latin typeface="Times New Roman" panose="02020603050405020304" pitchFamily="18" charset="0"/>
                <a:cs typeface="Times New Roman" panose="02020603050405020304" pitchFamily="18" charset="0"/>
              </a:rPr>
              <a:t>ransakcije</a:t>
            </a:r>
            <a:r>
              <a:rPr lang="en-GB" sz="1200" b="0" i="1" dirty="0">
                <a:solidFill>
                  <a:schemeClr val="tx1"/>
                </a:solidFill>
                <a:effectLst/>
                <a:latin typeface="Times New Roman" panose="02020603050405020304" pitchFamily="18" charset="0"/>
                <a:cs typeface="Times New Roman" panose="02020603050405020304" pitchFamily="18" charset="0"/>
              </a:rPr>
              <a:t>:</a:t>
            </a:r>
            <a:r>
              <a:rPr lang="en-GB" sz="1200" b="0" i="0" dirty="0">
                <a:solidFill>
                  <a:schemeClr val="tx1"/>
                </a:solidFill>
                <a:effectLst/>
                <a:latin typeface="Times New Roman" panose="02020603050405020304" pitchFamily="18" charset="0"/>
                <a:cs typeface="Times New Roman" panose="02020603050405020304" pitchFamily="18" charset="0"/>
              </a:rPr>
              <a:t> Neo4j </a:t>
            </a:r>
            <a:r>
              <a:rPr lang="en-GB" sz="1200" b="0" i="0" dirty="0" err="1">
                <a:solidFill>
                  <a:schemeClr val="tx1"/>
                </a:solidFill>
                <a:effectLst/>
                <a:latin typeface="Times New Roman" panose="02020603050405020304" pitchFamily="18" charset="0"/>
                <a:cs typeface="Times New Roman" panose="02020603050405020304" pitchFamily="18" charset="0"/>
              </a:rPr>
              <a:t>podržava</a:t>
            </a:r>
            <a:r>
              <a:rPr lang="en-GB" sz="1200" b="0" i="0" dirty="0">
                <a:solidFill>
                  <a:schemeClr val="tx1"/>
                </a:solidFill>
                <a:effectLst/>
                <a:latin typeface="Times New Roman" panose="02020603050405020304" pitchFamily="18" charset="0"/>
                <a:cs typeface="Times New Roman" panose="02020603050405020304" pitchFamily="18" charset="0"/>
              </a:rPr>
              <a:t> ACID (Atomicity, Consistency, Isolation, Durability) </a:t>
            </a:r>
            <a:r>
              <a:rPr lang="en-GB" sz="1200" b="0" i="0" dirty="0" err="1">
                <a:solidFill>
                  <a:schemeClr val="tx1"/>
                </a:solidFill>
                <a:effectLst/>
                <a:latin typeface="Times New Roman" panose="02020603050405020304" pitchFamily="18" charset="0"/>
                <a:cs typeface="Times New Roman" panose="02020603050405020304" pitchFamily="18" charset="0"/>
              </a:rPr>
              <a:t>principe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pružajući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tako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pouzdane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sigurne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transakcije</a:t>
            </a:r>
            <a:r>
              <a:rPr lang="en-GB" sz="1200" b="0" i="0" dirty="0">
                <a:solidFill>
                  <a:schemeClr val="tx1"/>
                </a:solidFill>
                <a:effectLst/>
                <a:latin typeface="Times New Roman" panose="02020603050405020304" pitchFamily="18" charset="0"/>
                <a:cs typeface="Times New Roman" panose="02020603050405020304" pitchFamily="18" charset="0"/>
              </a:rPr>
              <a:t>. Ova </a:t>
            </a:r>
            <a:r>
              <a:rPr lang="en-GB" sz="1200" b="0" i="0" dirty="0" err="1">
                <a:solidFill>
                  <a:schemeClr val="tx1"/>
                </a:solidFill>
                <a:effectLst/>
                <a:latin typeface="Times New Roman" panose="02020603050405020304" pitchFamily="18" charset="0"/>
                <a:cs typeface="Times New Roman" panose="02020603050405020304" pitchFamily="18" charset="0"/>
              </a:rPr>
              <a:t>obezbeđenja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čine</a:t>
            </a:r>
            <a:r>
              <a:rPr lang="en-GB" sz="1200" b="0" i="0" dirty="0">
                <a:solidFill>
                  <a:schemeClr val="tx1"/>
                </a:solidFill>
                <a:effectLst/>
                <a:latin typeface="Times New Roman" panose="02020603050405020304" pitchFamily="18" charset="0"/>
                <a:cs typeface="Times New Roman" panose="02020603050405020304" pitchFamily="18" charset="0"/>
              </a:rPr>
              <a:t> Neo4j </a:t>
            </a:r>
            <a:r>
              <a:rPr lang="en-GB" sz="1200" b="0" i="0" dirty="0" err="1">
                <a:solidFill>
                  <a:schemeClr val="tx1"/>
                </a:solidFill>
                <a:effectLst/>
                <a:latin typeface="Times New Roman" panose="02020603050405020304" pitchFamily="18" charset="0"/>
                <a:cs typeface="Times New Roman" panose="02020603050405020304" pitchFamily="18" charset="0"/>
              </a:rPr>
              <a:t>pogodnim</a:t>
            </a:r>
            <a:r>
              <a:rPr lang="en-GB" sz="1200" b="0" i="0" dirty="0">
                <a:solidFill>
                  <a:schemeClr val="tx1"/>
                </a:solidFill>
                <a:effectLst/>
                <a:latin typeface="Times New Roman" panose="02020603050405020304" pitchFamily="18" charset="0"/>
                <a:cs typeface="Times New Roman" panose="02020603050405020304" pitchFamily="18" charset="0"/>
              </a:rPr>
              <a:t> za </a:t>
            </a:r>
            <a:r>
              <a:rPr lang="en-GB" sz="1200" b="0" i="0" dirty="0" err="1">
                <a:solidFill>
                  <a:schemeClr val="tx1"/>
                </a:solidFill>
                <a:effectLst/>
                <a:latin typeface="Times New Roman" panose="02020603050405020304" pitchFamily="18" charset="0"/>
                <a:cs typeface="Times New Roman" panose="02020603050405020304" pitchFamily="18" charset="0"/>
              </a:rPr>
              <a:t>aplikacije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zahtevaju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visok</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nivo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konzistentnosti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integriteta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285750" lvl="0" indent="-285750" algn="just" rtl="0">
              <a:spcBef>
                <a:spcPts val="0"/>
              </a:spcBef>
              <a:spcAft>
                <a:spcPts val="0"/>
              </a:spcAft>
              <a:buFont typeface="Wingdings" panose="05000000000000000000" pitchFamily="2" charset="2"/>
              <a:buChar char="Ø"/>
            </a:pPr>
            <a:endParaRPr lang="en-GB" sz="1200" b="0" i="0" dirty="0">
              <a:solidFill>
                <a:schemeClr val="tx1"/>
              </a:solidFill>
              <a:effectLst/>
              <a:latin typeface="Times New Roman" panose="02020603050405020304" pitchFamily="18" charset="0"/>
              <a:cs typeface="Times New Roman" panose="02020603050405020304" pitchFamily="18" charset="0"/>
            </a:endParaRPr>
          </a:p>
          <a:p>
            <a:pPr marL="285750" lvl="0" indent="-285750" algn="just" rtl="0">
              <a:spcBef>
                <a:spcPts val="0"/>
              </a:spcBef>
              <a:spcAft>
                <a:spcPts val="0"/>
              </a:spcAft>
              <a:buFont typeface="Wingdings" panose="05000000000000000000" pitchFamily="2" charset="2"/>
              <a:buChar char="Ø"/>
            </a:pPr>
            <a:endParaRPr lang="en-GB" sz="1200" dirty="0">
              <a:solidFill>
                <a:schemeClr val="tx1"/>
              </a:solidFill>
              <a:latin typeface="Times New Roman" panose="02020603050405020304" pitchFamily="18" charset="0"/>
              <a:cs typeface="Times New Roman" panose="02020603050405020304" pitchFamily="18" charset="0"/>
            </a:endParaRPr>
          </a:p>
          <a:p>
            <a:pPr marL="285750" lvl="0" indent="-285750" algn="just" rtl="0">
              <a:spcBef>
                <a:spcPts val="0"/>
              </a:spcBef>
              <a:spcAft>
                <a:spcPts val="0"/>
              </a:spcAft>
              <a:buFont typeface="Wingdings" panose="05000000000000000000" pitchFamily="2" charset="2"/>
              <a:buChar char="Ø"/>
            </a:pPr>
            <a:r>
              <a:rPr lang="en-GB" sz="1200" b="1" dirty="0">
                <a:solidFill>
                  <a:schemeClr val="tx1"/>
                </a:solidFill>
                <a:effectLst/>
                <a:latin typeface="Times New Roman" panose="02020603050405020304" pitchFamily="18" charset="0"/>
                <a:cs typeface="Times New Roman" panose="02020603050405020304" pitchFamily="18" charset="0"/>
              </a:rPr>
              <a:t>Velika </a:t>
            </a:r>
            <a:r>
              <a:rPr lang="en-GB" sz="1200" b="1" dirty="0" err="1">
                <a:solidFill>
                  <a:schemeClr val="tx1"/>
                </a:solidFill>
                <a:effectLst/>
                <a:latin typeface="Times New Roman" panose="02020603050405020304" pitchFamily="18" charset="0"/>
                <a:cs typeface="Times New Roman" panose="02020603050405020304" pitchFamily="18" charset="0"/>
              </a:rPr>
              <a:t>zajednica</a:t>
            </a:r>
            <a:r>
              <a:rPr lang="en-GB" sz="1200" b="1" dirty="0">
                <a:solidFill>
                  <a:schemeClr val="tx1"/>
                </a:solidFill>
                <a:effectLst/>
                <a:latin typeface="Times New Roman" panose="02020603050405020304" pitchFamily="18" charset="0"/>
                <a:cs typeface="Times New Roman" panose="02020603050405020304" pitchFamily="18" charset="0"/>
              </a:rPr>
              <a:t> </a:t>
            </a:r>
            <a:r>
              <a:rPr lang="en-GB" sz="1200" b="1" dirty="0" err="1">
                <a:solidFill>
                  <a:schemeClr val="tx1"/>
                </a:solidFill>
                <a:latin typeface="Times New Roman" panose="02020603050405020304" pitchFamily="18" charset="0"/>
                <a:cs typeface="Times New Roman" panose="02020603050405020304" pitchFamily="18" charset="0"/>
              </a:rPr>
              <a:t>k</a:t>
            </a:r>
            <a:r>
              <a:rPr lang="en-GB" sz="1200" b="1" dirty="0" err="1">
                <a:solidFill>
                  <a:schemeClr val="tx1"/>
                </a:solidFill>
                <a:effectLst/>
                <a:latin typeface="Times New Roman" panose="02020603050405020304" pitchFamily="18" charset="0"/>
                <a:cs typeface="Times New Roman" panose="02020603050405020304" pitchFamily="18" charset="0"/>
              </a:rPr>
              <a:t>orisnika</a:t>
            </a:r>
            <a:r>
              <a:rPr lang="en-GB" sz="1200" b="1" dirty="0">
                <a:solidFill>
                  <a:schemeClr val="tx1"/>
                </a:solidFill>
                <a:effectLst/>
                <a:latin typeface="Times New Roman" panose="02020603050405020304" pitchFamily="18" charset="0"/>
                <a:cs typeface="Times New Roman" panose="02020603050405020304" pitchFamily="18" charset="0"/>
              </a:rPr>
              <a:t> </a:t>
            </a:r>
            <a:r>
              <a:rPr lang="en-GB" sz="1200" b="1" dirty="0" err="1">
                <a:solidFill>
                  <a:schemeClr val="tx1"/>
                </a:solidFill>
                <a:effectLst/>
                <a:latin typeface="Times New Roman" panose="02020603050405020304" pitchFamily="18" charset="0"/>
                <a:cs typeface="Times New Roman" panose="02020603050405020304" pitchFamily="18" charset="0"/>
              </a:rPr>
              <a:t>i</a:t>
            </a:r>
            <a:r>
              <a:rPr lang="en-GB" sz="1200" b="1" dirty="0">
                <a:solidFill>
                  <a:schemeClr val="tx1"/>
                </a:solidFill>
                <a:effectLst/>
                <a:latin typeface="Times New Roman" panose="02020603050405020304" pitchFamily="18" charset="0"/>
                <a:cs typeface="Times New Roman" panose="02020603050405020304" pitchFamily="18" charset="0"/>
              </a:rPr>
              <a:t> </a:t>
            </a:r>
            <a:r>
              <a:rPr lang="en-GB" sz="1200" b="1" dirty="0" err="1">
                <a:solidFill>
                  <a:schemeClr val="tx1"/>
                </a:solidFill>
                <a:latin typeface="Times New Roman" panose="02020603050405020304" pitchFamily="18" charset="0"/>
                <a:cs typeface="Times New Roman" panose="02020603050405020304" pitchFamily="18" charset="0"/>
              </a:rPr>
              <a:t>p</a:t>
            </a:r>
            <a:r>
              <a:rPr lang="en-GB" sz="1200" b="1" dirty="0" err="1">
                <a:solidFill>
                  <a:schemeClr val="tx1"/>
                </a:solidFill>
                <a:effectLst/>
                <a:latin typeface="Times New Roman" panose="02020603050405020304" pitchFamily="18" charset="0"/>
                <a:cs typeface="Times New Roman" panose="02020603050405020304" pitchFamily="18" charset="0"/>
              </a:rPr>
              <a:t>odrška</a:t>
            </a:r>
            <a:r>
              <a:rPr lang="en-GB" sz="1200" b="0" i="1" dirty="0">
                <a:solidFill>
                  <a:schemeClr val="tx1"/>
                </a:solidFill>
                <a:effectLst/>
                <a:latin typeface="Times New Roman" panose="02020603050405020304" pitchFamily="18" charset="0"/>
                <a:cs typeface="Times New Roman" panose="02020603050405020304" pitchFamily="18" charset="0"/>
              </a:rPr>
              <a:t>:</a:t>
            </a:r>
            <a:r>
              <a:rPr lang="en-GB" sz="1200" b="0" i="0" dirty="0">
                <a:solidFill>
                  <a:schemeClr val="tx1"/>
                </a:solidFill>
                <a:effectLst/>
                <a:latin typeface="Times New Roman" panose="02020603050405020304" pitchFamily="18" charset="0"/>
                <a:cs typeface="Times New Roman" panose="02020603050405020304" pitchFamily="18" charset="0"/>
              </a:rPr>
              <a:t> Neo4j se </a:t>
            </a:r>
            <a:r>
              <a:rPr lang="en-GB" sz="1200" b="0" i="0" dirty="0" err="1">
                <a:solidFill>
                  <a:schemeClr val="tx1"/>
                </a:solidFill>
                <a:effectLst/>
                <a:latin typeface="Times New Roman" panose="02020603050405020304" pitchFamily="18" charset="0"/>
                <a:cs typeface="Times New Roman" panose="02020603050405020304" pitchFamily="18" charset="0"/>
              </a:rPr>
              <a:t>može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pohvaliti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velikom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aktivnom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zajednicom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korisnika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Postojanje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obimnog</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resursa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foruma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podrške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dodatno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olakšava</a:t>
            </a:r>
            <a:r>
              <a:rPr lang="en-GB" sz="1200" b="0" i="0" dirty="0">
                <a:solidFill>
                  <a:schemeClr val="tx1"/>
                </a:solidFill>
                <a:effectLst/>
                <a:latin typeface="Times New Roman" panose="02020603050405020304" pitchFamily="18" charset="0"/>
                <a:cs typeface="Times New Roman" panose="02020603050405020304" pitchFamily="18" charset="0"/>
              </a:rPr>
              <a:t> korisnicima </a:t>
            </a:r>
            <a:r>
              <a:rPr lang="en-GB" sz="1200" b="0" i="0" dirty="0" err="1">
                <a:solidFill>
                  <a:schemeClr val="tx1"/>
                </a:solidFill>
                <a:effectLst/>
                <a:latin typeface="Times New Roman" panose="02020603050405020304" pitchFamily="18" charset="0"/>
                <a:cs typeface="Times New Roman" panose="02020603050405020304" pitchFamily="18" charset="0"/>
              </a:rPr>
              <a:t>pristup</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informacijama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rešavanje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problema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razmenu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iskustava</a:t>
            </a:r>
            <a:r>
              <a:rPr lang="en-GB" sz="1200" b="0" i="0" dirty="0">
                <a:solidFill>
                  <a:schemeClr val="tx1"/>
                </a:solidFill>
                <a:effectLst/>
                <a:latin typeface="Times New Roman" panose="02020603050405020304" pitchFamily="18" charset="0"/>
                <a:cs typeface="Times New Roman" panose="02020603050405020304" pitchFamily="18" charset="0"/>
              </a:rPr>
              <a:t>.</a:t>
            </a:r>
            <a:endParaRPr lang="en-GB" sz="1200" dirty="0">
              <a:solidFill>
                <a:schemeClr val="tx1"/>
              </a:solidFill>
              <a:latin typeface="Times New Roman" panose="02020603050405020304" pitchFamily="18" charset="0"/>
              <a:cs typeface="Times New Roman" panose="02020603050405020304" pitchFamily="18" charset="0"/>
            </a:endParaRPr>
          </a:p>
          <a:p>
            <a:pPr marL="285750" lvl="0" indent="-285750" algn="just" rtl="0">
              <a:spcBef>
                <a:spcPts val="0"/>
              </a:spcBef>
              <a:spcAft>
                <a:spcPts val="0"/>
              </a:spcAft>
              <a:buFont typeface="Wingdings" panose="05000000000000000000" pitchFamily="2" charset="2"/>
              <a:buChar char="Ø"/>
            </a:pPr>
            <a:endParaRPr lang="en-GB" sz="1200" dirty="0">
              <a:solidFill>
                <a:schemeClr val="tx1"/>
              </a:solidFill>
              <a:latin typeface="Times New Roman" panose="02020603050405020304" pitchFamily="18" charset="0"/>
              <a:cs typeface="Times New Roman" panose="02020603050405020304" pitchFamily="18" charset="0"/>
            </a:endParaRPr>
          </a:p>
          <a:p>
            <a:pPr marL="285750" lvl="0" indent="-285750" algn="just" rtl="0">
              <a:spcBef>
                <a:spcPts val="0"/>
              </a:spcBef>
              <a:spcAft>
                <a:spcPts val="0"/>
              </a:spcAft>
              <a:buFont typeface="Wingdings" panose="05000000000000000000" pitchFamily="2" charset="2"/>
              <a:buChar char="Ø"/>
            </a:pPr>
            <a:endParaRPr lang="en-GB" sz="1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3931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i="0" dirty="0" err="1">
                <a:effectLst/>
                <a:latin typeface="Times New Roman" panose="02020603050405020304" pitchFamily="18" charset="0"/>
                <a:cs typeface="Times New Roman" panose="02020603050405020304" pitchFamily="18" charset="0"/>
              </a:rPr>
              <a:t>Instalacija</a:t>
            </a:r>
            <a:r>
              <a:rPr lang="en-GB" b="1" i="0" dirty="0">
                <a:effectLst/>
                <a:latin typeface="Times New Roman" panose="02020603050405020304" pitchFamily="18" charset="0"/>
                <a:cs typeface="Times New Roman" panose="02020603050405020304" pitchFamily="18" charset="0"/>
              </a:rPr>
              <a:t> Neo4j-a</a:t>
            </a:r>
            <a:endParaRPr dirty="0">
              <a:latin typeface="Times New Roman" panose="02020603050405020304" pitchFamily="18" charset="0"/>
              <a:cs typeface="Times New Roman" panose="02020603050405020304" pitchFamily="18" charset="0"/>
            </a:endParaRPr>
          </a:p>
        </p:txBody>
      </p:sp>
      <p:sp>
        <p:nvSpPr>
          <p:cNvPr id="388" name="Google Shape;388;p32"/>
          <p:cNvSpPr txBox="1">
            <a:spLocks noGrp="1"/>
          </p:cNvSpPr>
          <p:nvPr>
            <p:ph type="subTitle" idx="4"/>
          </p:nvPr>
        </p:nvSpPr>
        <p:spPr>
          <a:xfrm>
            <a:off x="937625" y="2146776"/>
            <a:ext cx="2175300" cy="379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b="1" i="0" dirty="0">
                <a:effectLst/>
                <a:latin typeface="Söhne"/>
              </a:rPr>
              <a:t>Windows</a:t>
            </a:r>
            <a:endParaRPr dirty="0"/>
          </a:p>
        </p:txBody>
      </p:sp>
      <p:sp>
        <p:nvSpPr>
          <p:cNvPr id="390" name="Google Shape;390;p32"/>
          <p:cNvSpPr txBox="1">
            <a:spLocks noGrp="1"/>
          </p:cNvSpPr>
          <p:nvPr>
            <p:ph type="subTitle" idx="1"/>
          </p:nvPr>
        </p:nvSpPr>
        <p:spPr>
          <a:xfrm>
            <a:off x="319754" y="2575284"/>
            <a:ext cx="3007877" cy="1597800"/>
          </a:xfrm>
          <a:prstGeom prst="rect">
            <a:avLst/>
          </a:prstGeom>
        </p:spPr>
        <p:txBody>
          <a:bodyPr spcFirstLastPara="1" wrap="square" lIns="91425" tIns="91425" rIns="91425" bIns="91425" anchor="t" anchorCtr="0">
            <a:noAutofit/>
          </a:bodyPr>
          <a:lstStyle/>
          <a:p>
            <a:pPr algn="l">
              <a:buFont typeface="+mj-lt"/>
              <a:buAutoNum type="arabicPeriod"/>
            </a:pPr>
            <a:r>
              <a:rPr lang="en-GB" b="0" i="0" dirty="0" err="1">
                <a:solidFill>
                  <a:schemeClr val="tx1"/>
                </a:solidFill>
                <a:effectLst/>
                <a:latin typeface="Times New Roman" panose="02020603050405020304" pitchFamily="18" charset="0"/>
                <a:cs typeface="Times New Roman" panose="02020603050405020304" pitchFamily="18" charset="0"/>
              </a:rPr>
              <a:t>Preuzmite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instalacioni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fajl</a:t>
            </a:r>
            <a:r>
              <a:rPr lang="en-GB" b="0" i="0" dirty="0">
                <a:solidFill>
                  <a:schemeClr val="tx1"/>
                </a:solidFill>
                <a:effectLst/>
                <a:latin typeface="Times New Roman" panose="02020603050405020304" pitchFamily="18" charset="0"/>
                <a:cs typeface="Times New Roman" panose="02020603050405020304" pitchFamily="18" charset="0"/>
              </a:rPr>
              <a:t> (.exe) </a:t>
            </a:r>
            <a:r>
              <a:rPr lang="en-GB" b="0" i="0" dirty="0" err="1">
                <a:solidFill>
                  <a:schemeClr val="tx1"/>
                </a:solidFill>
                <a:effectLst/>
                <a:latin typeface="Times New Roman" panose="02020603050405020304" pitchFamily="18" charset="0"/>
                <a:cs typeface="Times New Roman" panose="02020603050405020304" pitchFamily="18" charset="0"/>
              </a:rPr>
              <a:t>sa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zvanične</a:t>
            </a:r>
            <a:r>
              <a:rPr lang="en-GB" b="0" i="0" dirty="0">
                <a:solidFill>
                  <a:schemeClr val="tx1"/>
                </a:solidFill>
                <a:effectLst/>
                <a:latin typeface="Times New Roman" panose="02020603050405020304" pitchFamily="18" charset="0"/>
                <a:cs typeface="Times New Roman" panose="02020603050405020304" pitchFamily="18" charset="0"/>
              </a:rPr>
              <a:t> Neo4j </a:t>
            </a:r>
            <a:r>
              <a:rPr lang="en-GB" b="0" i="0" dirty="0" err="1">
                <a:solidFill>
                  <a:schemeClr val="tx1"/>
                </a:solidFill>
                <a:effectLst/>
                <a:latin typeface="Times New Roman" panose="02020603050405020304" pitchFamily="18" charset="0"/>
                <a:cs typeface="Times New Roman" panose="02020603050405020304" pitchFamily="18" charset="0"/>
              </a:rPr>
              <a:t>veb</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stranice</a:t>
            </a:r>
            <a:r>
              <a:rPr lang="en-GB" b="0" i="0" dirty="0">
                <a:solidFill>
                  <a:schemeClr val="tx1"/>
                </a:solidFill>
                <a:effectLst/>
                <a:latin typeface="Times New Roman" panose="02020603050405020304" pitchFamily="18" charset="0"/>
                <a:cs typeface="Times New Roman" panose="02020603050405020304" pitchFamily="18" charset="0"/>
              </a:rPr>
              <a:t>.</a:t>
            </a:r>
          </a:p>
          <a:p>
            <a:pPr algn="l">
              <a:buFont typeface="+mj-lt"/>
              <a:buAutoNum type="arabicPeriod"/>
            </a:pPr>
            <a:endParaRPr lang="en-GB" b="0" i="0" dirty="0">
              <a:solidFill>
                <a:schemeClr val="tx1"/>
              </a:solidFill>
              <a:effectLst/>
              <a:latin typeface="Times New Roman" panose="02020603050405020304" pitchFamily="18" charset="0"/>
              <a:cs typeface="Times New Roman" panose="02020603050405020304" pitchFamily="18" charset="0"/>
            </a:endParaRPr>
          </a:p>
          <a:p>
            <a:pPr algn="l">
              <a:buFont typeface="+mj-lt"/>
              <a:buAutoNum type="arabicPeriod"/>
            </a:pPr>
            <a:r>
              <a:rPr lang="en-GB" b="0" i="0" dirty="0" err="1">
                <a:solidFill>
                  <a:schemeClr val="tx1"/>
                </a:solidFill>
                <a:effectLst/>
                <a:latin typeface="Times New Roman" panose="02020603050405020304" pitchFamily="18" charset="0"/>
                <a:cs typeface="Times New Roman" panose="02020603050405020304" pitchFamily="18" charset="0"/>
              </a:rPr>
              <a:t>Pokrenite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preuzeti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fajl</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pratite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korake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instalacionog</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čarobnjaka</a:t>
            </a:r>
            <a:r>
              <a:rPr lang="en-GB" b="0" i="0" dirty="0">
                <a:solidFill>
                  <a:schemeClr val="tx1"/>
                </a:solidFill>
                <a:effectLst/>
                <a:latin typeface="Times New Roman" panose="02020603050405020304" pitchFamily="18" charset="0"/>
                <a:cs typeface="Times New Roman" panose="02020603050405020304" pitchFamily="18" charset="0"/>
              </a:rPr>
              <a:t>.</a:t>
            </a:r>
          </a:p>
          <a:p>
            <a:pPr algn="l">
              <a:buFont typeface="+mj-lt"/>
              <a:buAutoNum type="arabicPeriod"/>
            </a:pPr>
            <a:endParaRPr lang="en-GB" b="0" i="0" dirty="0">
              <a:solidFill>
                <a:schemeClr val="tx1"/>
              </a:solidFill>
              <a:effectLst/>
              <a:latin typeface="Times New Roman" panose="02020603050405020304" pitchFamily="18" charset="0"/>
              <a:cs typeface="Times New Roman" panose="02020603050405020304" pitchFamily="18" charset="0"/>
            </a:endParaRPr>
          </a:p>
          <a:p>
            <a:pPr algn="l">
              <a:buFont typeface="+mj-lt"/>
              <a:buAutoNum type="arabicPeriod"/>
            </a:pPr>
            <a:r>
              <a:rPr lang="en-GB" b="0" i="0" dirty="0" err="1">
                <a:solidFill>
                  <a:schemeClr val="tx1"/>
                </a:solidFill>
                <a:effectLst/>
                <a:latin typeface="Times New Roman" panose="02020603050405020304" pitchFamily="18" charset="0"/>
                <a:cs typeface="Times New Roman" panose="02020603050405020304" pitchFamily="18" charset="0"/>
              </a:rPr>
              <a:t>Odaberite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direktorijum</a:t>
            </a:r>
            <a:r>
              <a:rPr lang="en-GB" b="0" i="0" dirty="0">
                <a:solidFill>
                  <a:schemeClr val="tx1"/>
                </a:solidFill>
                <a:effectLst/>
                <a:latin typeface="Times New Roman" panose="02020603050405020304" pitchFamily="18" charset="0"/>
                <a:cs typeface="Times New Roman" panose="02020603050405020304" pitchFamily="18" charset="0"/>
              </a:rPr>
              <a:t> za </a:t>
            </a:r>
            <a:r>
              <a:rPr lang="en-GB" b="0" i="0" dirty="0" err="1">
                <a:solidFill>
                  <a:schemeClr val="tx1"/>
                </a:solidFill>
                <a:effectLst/>
                <a:latin typeface="Times New Roman" panose="02020603050405020304" pitchFamily="18" charset="0"/>
                <a:cs typeface="Times New Roman" panose="02020603050405020304" pitchFamily="18" charset="0"/>
              </a:rPr>
              <a:t>instalaciju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pratite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uputstva</a:t>
            </a:r>
            <a:r>
              <a:rPr lang="en-GB" b="0" i="0" dirty="0">
                <a:solidFill>
                  <a:schemeClr val="tx1"/>
                </a:solidFill>
                <a:effectLst/>
                <a:latin typeface="Times New Roman" panose="02020603050405020304" pitchFamily="18" charset="0"/>
                <a:cs typeface="Times New Roman" panose="02020603050405020304" pitchFamily="18" charset="0"/>
              </a:rPr>
              <a:t>.</a:t>
            </a:r>
          </a:p>
          <a:p>
            <a:pPr marL="0" lvl="0" indent="0" algn="l" rtl="0">
              <a:spcBef>
                <a:spcPts val="0"/>
              </a:spcBef>
              <a:spcAft>
                <a:spcPts val="0"/>
              </a:spcAft>
              <a:buNone/>
            </a:pPr>
            <a:endParaRPr dirty="0"/>
          </a:p>
        </p:txBody>
      </p:sp>
      <p:sp>
        <p:nvSpPr>
          <p:cNvPr id="392" name="Google Shape;392;p32"/>
          <p:cNvSpPr txBox="1">
            <a:spLocks noGrp="1"/>
          </p:cNvSpPr>
          <p:nvPr>
            <p:ph type="subTitle" idx="3"/>
          </p:nvPr>
        </p:nvSpPr>
        <p:spPr>
          <a:xfrm>
            <a:off x="3466779" y="2576333"/>
            <a:ext cx="5816369" cy="2499691"/>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Font typeface="+mj-lt"/>
              <a:buAutoNum type="arabicPeriod"/>
            </a:pPr>
            <a:r>
              <a:rPr lang="en-GB" b="0" i="0" dirty="0" err="1">
                <a:solidFill>
                  <a:schemeClr val="tx1"/>
                </a:solidFill>
                <a:effectLst/>
                <a:latin typeface="Times New Roman" panose="02020603050405020304" pitchFamily="18" charset="0"/>
                <a:cs typeface="Times New Roman" panose="02020603050405020304" pitchFamily="18" charset="0"/>
              </a:rPr>
              <a:t>Otvorite</a:t>
            </a:r>
            <a:r>
              <a:rPr lang="en-GB" b="0" i="0" dirty="0">
                <a:solidFill>
                  <a:schemeClr val="tx1"/>
                </a:solidFill>
                <a:effectLst/>
                <a:latin typeface="Times New Roman" panose="02020603050405020304" pitchFamily="18" charset="0"/>
                <a:cs typeface="Times New Roman" panose="02020603050405020304" pitchFamily="18" charset="0"/>
              </a:rPr>
              <a:t> terminal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pokrenite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sledeće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komande</a:t>
            </a:r>
            <a:r>
              <a:rPr lang="en-GB" b="0" i="0" dirty="0">
                <a:solidFill>
                  <a:schemeClr val="tx1"/>
                </a:solidFill>
                <a:effectLst/>
                <a:latin typeface="Times New Roman" panose="02020603050405020304" pitchFamily="18" charset="0"/>
                <a:cs typeface="Times New Roman" panose="02020603050405020304" pitchFamily="18" charset="0"/>
              </a:rPr>
              <a:t>:</a:t>
            </a:r>
          </a:p>
          <a:p>
            <a:pPr marL="228600" lvl="0" indent="-228600" algn="l" rtl="0">
              <a:spcBef>
                <a:spcPts val="0"/>
              </a:spcBef>
              <a:spcAft>
                <a:spcPts val="0"/>
              </a:spcAft>
              <a:buFont typeface="+mj-lt"/>
              <a:buAutoNum type="arabicPeriod"/>
            </a:pPr>
            <a:endParaRPr lang="en-GB" dirty="0">
              <a:solidFill>
                <a:schemeClr val="tx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pP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wget</a:t>
            </a:r>
            <a:r>
              <a:rPr lang="en-GB" dirty="0">
                <a:solidFill>
                  <a:schemeClr val="tx1"/>
                </a:solidFill>
                <a:latin typeface="Times New Roman" panose="02020603050405020304" pitchFamily="18" charset="0"/>
                <a:cs typeface="Times New Roman" panose="02020603050405020304" pitchFamily="18" charset="0"/>
              </a:rPr>
              <a:t> -O - https://debian.neo4j.com/neotechnology.gpg.key | </a:t>
            </a:r>
            <a:r>
              <a:rPr lang="en-GB" dirty="0" err="1">
                <a:solidFill>
                  <a:schemeClr val="tx1"/>
                </a:solidFill>
                <a:latin typeface="Times New Roman" panose="02020603050405020304" pitchFamily="18" charset="0"/>
                <a:cs typeface="Times New Roman" panose="02020603050405020304" pitchFamily="18" charset="0"/>
              </a:rPr>
              <a:t>sudo</a:t>
            </a:r>
            <a:r>
              <a:rPr lang="en-GB" dirty="0">
                <a:solidFill>
                  <a:schemeClr val="tx1"/>
                </a:solidFill>
                <a:latin typeface="Times New Roman" panose="02020603050405020304" pitchFamily="18" charset="0"/>
                <a:cs typeface="Times New Roman" panose="02020603050405020304" pitchFamily="18" charset="0"/>
              </a:rPr>
              <a:t> apt-key add -</a:t>
            </a:r>
          </a:p>
          <a:p>
            <a:pPr marL="0" lvl="0" indent="0" algn="l" rtl="0">
              <a:spcBef>
                <a:spcPts val="0"/>
              </a:spcBef>
              <a:spcAft>
                <a:spcPts val="0"/>
              </a:spcAft>
            </a:pPr>
            <a:r>
              <a:rPr lang="en-GB" dirty="0">
                <a:solidFill>
                  <a:schemeClr val="tx1"/>
                </a:solidFill>
                <a:latin typeface="Times New Roman" panose="02020603050405020304" pitchFamily="18" charset="0"/>
                <a:cs typeface="Times New Roman" panose="02020603050405020304" pitchFamily="18" charset="0"/>
              </a:rPr>
              <a:t>     echo 'deb https://debian.neo4j.com stable latest' | </a:t>
            </a:r>
            <a:r>
              <a:rPr lang="en-GB" dirty="0" err="1">
                <a:solidFill>
                  <a:schemeClr val="tx1"/>
                </a:solidFill>
                <a:latin typeface="Times New Roman" panose="02020603050405020304" pitchFamily="18" charset="0"/>
                <a:cs typeface="Times New Roman" panose="02020603050405020304" pitchFamily="18" charset="0"/>
              </a:rPr>
              <a:t>sudo</a:t>
            </a:r>
            <a:r>
              <a:rPr lang="en-GB" dirty="0">
                <a:solidFill>
                  <a:schemeClr val="tx1"/>
                </a:solidFill>
                <a:latin typeface="Times New Roman" panose="02020603050405020304" pitchFamily="18" charset="0"/>
                <a:cs typeface="Times New Roman" panose="02020603050405020304" pitchFamily="18" charset="0"/>
              </a:rPr>
              <a:t> tee –a /etc/apt/</a:t>
            </a:r>
            <a:r>
              <a:rPr lang="en-GB" dirty="0" err="1">
                <a:solidFill>
                  <a:schemeClr val="tx1"/>
                </a:solidFill>
                <a:latin typeface="Times New Roman" panose="02020603050405020304" pitchFamily="18" charset="0"/>
                <a:cs typeface="Times New Roman" panose="02020603050405020304" pitchFamily="18" charset="0"/>
              </a:rPr>
              <a:t>sources.list.d</a:t>
            </a:r>
            <a:r>
              <a:rPr lang="en-GB" dirty="0">
                <a:solidFill>
                  <a:schemeClr val="tx1"/>
                </a:solidFill>
                <a:latin typeface="Times New Roman" panose="02020603050405020304" pitchFamily="18" charset="0"/>
                <a:cs typeface="Times New Roman" panose="02020603050405020304" pitchFamily="18" charset="0"/>
              </a:rPr>
              <a:t>/neo4j.list                                          </a:t>
            </a:r>
            <a:r>
              <a:rPr lang="en-US" dirty="0">
                <a:solidFill>
                  <a:schemeClr val="tx1"/>
                </a:solidFill>
                <a:latin typeface="Times New Roman" panose="02020603050405020304" pitchFamily="18" charset="0"/>
                <a:cs typeface="Times New Roman" panose="02020603050405020304" pitchFamily="18" charset="0"/>
              </a:rPr>
              <a:t>	</a:t>
            </a:r>
          </a:p>
          <a:p>
            <a:pPr marL="0" lvl="0" indent="0" algn="l" rtl="0">
              <a:spcBef>
                <a:spcPts val="0"/>
              </a:spcBef>
              <a:spcAft>
                <a:spcPts val="0"/>
              </a:spcAft>
            </a:pP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sudo</a:t>
            </a:r>
            <a:r>
              <a:rPr lang="en-US" dirty="0">
                <a:solidFill>
                  <a:schemeClr val="tx1"/>
                </a:solidFill>
                <a:latin typeface="Times New Roman" panose="02020603050405020304" pitchFamily="18" charset="0"/>
                <a:cs typeface="Times New Roman" panose="02020603050405020304" pitchFamily="18" charset="0"/>
              </a:rPr>
              <a:t> apt-get update</a:t>
            </a:r>
          </a:p>
          <a:p>
            <a:pPr marL="0" lvl="0" indent="0" algn="l" rtl="0">
              <a:spcBef>
                <a:spcPts val="0"/>
              </a:spcBef>
              <a:spcAft>
                <a:spcPts val="0"/>
              </a:spcAft>
            </a:pP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sudo</a:t>
            </a:r>
            <a:r>
              <a:rPr lang="en-US" dirty="0">
                <a:solidFill>
                  <a:schemeClr val="tx1"/>
                </a:solidFill>
                <a:latin typeface="Times New Roman" panose="02020603050405020304" pitchFamily="18" charset="0"/>
                <a:cs typeface="Times New Roman" panose="02020603050405020304" pitchFamily="18" charset="0"/>
              </a:rPr>
              <a:t> apt-get install neo4j</a:t>
            </a:r>
          </a:p>
          <a:p>
            <a:pPr marL="0" lvl="0" indent="0" algn="l" rtl="0">
              <a:spcBef>
                <a:spcPts val="0"/>
              </a:spcBef>
              <a:spcAft>
                <a:spcPts val="0"/>
              </a:spcAft>
            </a:pPr>
            <a:endParaRPr lang="en-US" dirty="0">
              <a:solidFill>
                <a:schemeClr val="tx1"/>
              </a:solidFill>
              <a:latin typeface="Times New Roman" panose="02020603050405020304" pitchFamily="18" charset="0"/>
              <a:cs typeface="Times New Roman" panose="02020603050405020304" pitchFamily="18" charset="0"/>
            </a:endParaRPr>
          </a:p>
          <a:p>
            <a:pPr marL="228600" lvl="0" indent="-228600" algn="l" rtl="0">
              <a:spcBef>
                <a:spcPts val="0"/>
              </a:spcBef>
              <a:spcAft>
                <a:spcPts val="0"/>
              </a:spcAft>
              <a:buFont typeface="+mj-lt"/>
              <a:buAutoNum type="arabicPeriod" startAt="2"/>
            </a:pPr>
            <a:r>
              <a:rPr lang="en-US" b="0" i="0" dirty="0" err="1">
                <a:solidFill>
                  <a:schemeClr val="tx1"/>
                </a:solidFill>
                <a:effectLst/>
                <a:latin typeface="Times New Roman" panose="02020603050405020304" pitchFamily="18" charset="0"/>
                <a:cs typeface="Times New Roman" panose="02020603050405020304" pitchFamily="18" charset="0"/>
              </a:rPr>
              <a:t>Pratite</a:t>
            </a:r>
            <a:r>
              <a:rPr lang="en-US" b="0" i="0" dirty="0">
                <a:solidFill>
                  <a:schemeClr val="tx1"/>
                </a:solidFill>
                <a:effectLst/>
                <a:latin typeface="Times New Roman" panose="02020603050405020304" pitchFamily="18" charset="0"/>
                <a:cs typeface="Times New Roman" panose="02020603050405020304" pitchFamily="18" charset="0"/>
              </a:rPr>
              <a:t> </a:t>
            </a:r>
            <a:r>
              <a:rPr lang="en-US" b="0" i="0" dirty="0" err="1">
                <a:solidFill>
                  <a:schemeClr val="tx1"/>
                </a:solidFill>
                <a:effectLst/>
                <a:latin typeface="Times New Roman" panose="02020603050405020304" pitchFamily="18" charset="0"/>
                <a:cs typeface="Times New Roman" panose="02020603050405020304" pitchFamily="18" charset="0"/>
              </a:rPr>
              <a:t>uputstva</a:t>
            </a:r>
            <a:r>
              <a:rPr lang="en-US" b="0" i="0" dirty="0">
                <a:solidFill>
                  <a:schemeClr val="tx1"/>
                </a:solidFill>
                <a:effectLst/>
                <a:latin typeface="Times New Roman" panose="02020603050405020304" pitchFamily="18" charset="0"/>
                <a:cs typeface="Times New Roman" panose="02020603050405020304" pitchFamily="18" charset="0"/>
              </a:rPr>
              <a:t> za </a:t>
            </a:r>
            <a:r>
              <a:rPr lang="en-US" b="0" i="0" dirty="0" err="1">
                <a:solidFill>
                  <a:schemeClr val="tx1"/>
                </a:solidFill>
                <a:effectLst/>
                <a:latin typeface="Times New Roman" panose="02020603050405020304" pitchFamily="18" charset="0"/>
                <a:cs typeface="Times New Roman" panose="02020603050405020304" pitchFamily="18" charset="0"/>
              </a:rPr>
              <a:t>konfiguraciju</a:t>
            </a:r>
            <a:r>
              <a:rPr lang="en-US" b="0" i="0" dirty="0">
                <a:solidFill>
                  <a:schemeClr val="tx1"/>
                </a:solidFill>
                <a:effectLst/>
                <a:latin typeface="Times New Roman" panose="02020603050405020304" pitchFamily="18" charset="0"/>
                <a:cs typeface="Times New Roman" panose="02020603050405020304" pitchFamily="18" charset="0"/>
              </a:rPr>
              <a:t>.</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393" name="Google Shape;393;p32"/>
          <p:cNvSpPr txBox="1">
            <a:spLocks noGrp="1"/>
          </p:cNvSpPr>
          <p:nvPr>
            <p:ph type="subTitle" idx="6"/>
          </p:nvPr>
        </p:nvSpPr>
        <p:spPr>
          <a:xfrm>
            <a:off x="3466779" y="2146776"/>
            <a:ext cx="2175300" cy="379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b="1" i="0" dirty="0">
                <a:effectLst/>
                <a:latin typeface="Söhne"/>
              </a:rPr>
              <a:t>Linux</a:t>
            </a:r>
            <a:endParaRPr dirty="0"/>
          </a:p>
        </p:txBody>
      </p:sp>
      <p:sp>
        <p:nvSpPr>
          <p:cNvPr id="3" name="TextBox 2">
            <a:extLst>
              <a:ext uri="{FF2B5EF4-FFF2-40B4-BE49-F238E27FC236}">
                <a16:creationId xmlns:a16="http://schemas.microsoft.com/office/drawing/2014/main" id="{78033AB7-156D-D05D-18A6-9FE4B87EF149}"/>
              </a:ext>
            </a:extLst>
          </p:cNvPr>
          <p:cNvSpPr txBox="1"/>
          <p:nvPr/>
        </p:nvSpPr>
        <p:spPr>
          <a:xfrm>
            <a:off x="720000" y="1247676"/>
            <a:ext cx="7486375" cy="523220"/>
          </a:xfrm>
          <a:prstGeom prst="rect">
            <a:avLst/>
          </a:prstGeom>
          <a:noFill/>
        </p:spPr>
        <p:txBody>
          <a:bodyPr wrap="square">
            <a:spAutoFit/>
          </a:bodyPr>
          <a:lstStyle/>
          <a:p>
            <a:pPr algn="just"/>
            <a:r>
              <a:rPr lang="en-GB" b="0" i="0" dirty="0" err="1">
                <a:solidFill>
                  <a:schemeClr val="tx1"/>
                </a:solidFill>
                <a:effectLst/>
                <a:latin typeface="Times New Roman" panose="02020603050405020304" pitchFamily="18" charset="0"/>
                <a:cs typeface="Times New Roman" panose="02020603050405020304" pitchFamily="18" charset="0"/>
              </a:rPr>
              <a:t>Instalacija</a:t>
            </a:r>
            <a:r>
              <a:rPr lang="en-GB" b="0" i="0" dirty="0">
                <a:solidFill>
                  <a:schemeClr val="tx1"/>
                </a:solidFill>
                <a:effectLst/>
                <a:latin typeface="Times New Roman" panose="02020603050405020304" pitchFamily="18" charset="0"/>
                <a:cs typeface="Times New Roman" panose="02020603050405020304" pitchFamily="18" charset="0"/>
              </a:rPr>
              <a:t> Neo4j </a:t>
            </a:r>
            <a:r>
              <a:rPr lang="en-GB" b="0" i="0" dirty="0" err="1">
                <a:solidFill>
                  <a:schemeClr val="tx1"/>
                </a:solidFill>
                <a:effectLst/>
                <a:latin typeface="Times New Roman" panose="02020603050405020304" pitchFamily="18" charset="0"/>
                <a:cs typeface="Times New Roman" panose="02020603050405020304" pitchFamily="18" charset="0"/>
              </a:rPr>
              <a:t>baze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podataka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relativno</a:t>
            </a:r>
            <a:r>
              <a:rPr lang="en-GB" b="0" i="0" dirty="0">
                <a:solidFill>
                  <a:schemeClr val="tx1"/>
                </a:solidFill>
                <a:effectLst/>
                <a:latin typeface="Times New Roman" panose="02020603050405020304" pitchFamily="18" charset="0"/>
                <a:cs typeface="Times New Roman" panose="02020603050405020304" pitchFamily="18" charset="0"/>
              </a:rPr>
              <a:t> je </a:t>
            </a:r>
            <a:r>
              <a:rPr lang="en-GB" b="0" i="0" dirty="0" err="1">
                <a:solidFill>
                  <a:schemeClr val="tx1"/>
                </a:solidFill>
                <a:effectLst/>
                <a:latin typeface="Times New Roman" panose="02020603050405020304" pitchFamily="18" charset="0"/>
                <a:cs typeface="Times New Roman" panose="02020603050405020304" pitchFamily="18" charset="0"/>
              </a:rPr>
              <a:t>jednostavna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prilagođena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različitim</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platformama</a:t>
            </a:r>
            <a:r>
              <a:rPr lang="en-GB" b="0" i="0" dirty="0">
                <a:solidFill>
                  <a:schemeClr val="tx1"/>
                </a:solidFill>
                <a:effectLst/>
                <a:latin typeface="Times New Roman" panose="02020603050405020304" pitchFamily="18" charset="0"/>
                <a:cs typeface="Times New Roman" panose="02020603050405020304" pitchFamily="18" charset="0"/>
              </a:rPr>
              <a:t>. Evo </a:t>
            </a:r>
            <a:r>
              <a:rPr lang="en-GB" b="0" i="0" dirty="0" err="1">
                <a:solidFill>
                  <a:schemeClr val="tx1"/>
                </a:solidFill>
                <a:effectLst/>
                <a:latin typeface="Times New Roman" panose="02020603050405020304" pitchFamily="18" charset="0"/>
                <a:cs typeface="Times New Roman" panose="02020603050405020304" pitchFamily="18" charset="0"/>
              </a:rPr>
              <a:t>koraka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koje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možete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preduzeti</a:t>
            </a:r>
            <a:r>
              <a:rPr lang="en-GB" b="0" i="0" dirty="0">
                <a:solidFill>
                  <a:schemeClr val="tx1"/>
                </a:solidFill>
                <a:effectLst/>
                <a:latin typeface="Times New Roman" panose="02020603050405020304" pitchFamily="18" charset="0"/>
                <a:cs typeface="Times New Roman" panose="02020603050405020304" pitchFamily="18" charset="0"/>
              </a:rPr>
              <a:t> za </a:t>
            </a:r>
            <a:r>
              <a:rPr lang="en-GB" b="0" i="0" dirty="0" err="1">
                <a:solidFill>
                  <a:schemeClr val="tx1"/>
                </a:solidFill>
                <a:effectLst/>
                <a:latin typeface="Times New Roman" panose="02020603050405020304" pitchFamily="18" charset="0"/>
                <a:cs typeface="Times New Roman" panose="02020603050405020304" pitchFamily="18" charset="0"/>
              </a:rPr>
              <a:t>instalaciju</a:t>
            </a:r>
            <a:r>
              <a:rPr lang="en-GB" b="0" i="0" dirty="0">
                <a:solidFill>
                  <a:schemeClr val="tx1"/>
                </a:solidFill>
                <a:effectLst/>
                <a:latin typeface="Times New Roman" panose="02020603050405020304" pitchFamily="18" charset="0"/>
                <a:cs typeface="Times New Roman" panose="02020603050405020304" pitchFamily="18" charset="0"/>
              </a:rPr>
              <a:t> Neo4j-a:</a:t>
            </a:r>
            <a:endParaRPr lang="en-GB"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3443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i="0" dirty="0" err="1">
                <a:effectLst/>
                <a:latin typeface="Times New Roman" panose="02020603050405020304" pitchFamily="18" charset="0"/>
                <a:cs typeface="Times New Roman" panose="02020603050405020304" pitchFamily="18" charset="0"/>
              </a:rPr>
              <a:t>Instalacija</a:t>
            </a:r>
            <a:r>
              <a:rPr lang="en-GB" b="1" i="0" dirty="0">
                <a:effectLst/>
                <a:latin typeface="Times New Roman" panose="02020603050405020304" pitchFamily="18" charset="0"/>
                <a:cs typeface="Times New Roman" panose="02020603050405020304" pitchFamily="18" charset="0"/>
              </a:rPr>
              <a:t> Neo4j-a</a:t>
            </a:r>
            <a:endParaRPr dirty="0">
              <a:latin typeface="Times New Roman" panose="02020603050405020304" pitchFamily="18" charset="0"/>
              <a:cs typeface="Times New Roman" panose="02020603050405020304" pitchFamily="18" charset="0"/>
            </a:endParaRPr>
          </a:p>
        </p:txBody>
      </p:sp>
      <p:sp>
        <p:nvSpPr>
          <p:cNvPr id="390" name="Google Shape;390;p32"/>
          <p:cNvSpPr txBox="1">
            <a:spLocks noGrp="1"/>
          </p:cNvSpPr>
          <p:nvPr>
            <p:ph type="subTitle" idx="1"/>
          </p:nvPr>
        </p:nvSpPr>
        <p:spPr>
          <a:xfrm>
            <a:off x="502375" y="2146852"/>
            <a:ext cx="8104912" cy="2026232"/>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GB" b="1" i="0" dirty="0" err="1">
                <a:solidFill>
                  <a:schemeClr val="tx1"/>
                </a:solidFill>
                <a:effectLst/>
                <a:latin typeface="Times New Roman" panose="02020603050405020304" pitchFamily="18" charset="0"/>
                <a:cs typeface="Times New Roman" panose="02020603050405020304" pitchFamily="18" charset="0"/>
              </a:rPr>
              <a:t>Pokretanje</a:t>
            </a:r>
            <a:r>
              <a:rPr lang="en-GB" b="1" i="0" dirty="0">
                <a:solidFill>
                  <a:schemeClr val="tx1"/>
                </a:solidFill>
                <a:effectLst/>
                <a:latin typeface="Times New Roman" panose="02020603050405020304" pitchFamily="18" charset="0"/>
                <a:cs typeface="Times New Roman" panose="02020603050405020304" pitchFamily="18" charset="0"/>
              </a:rPr>
              <a:t> Neo4j </a:t>
            </a:r>
            <a:r>
              <a:rPr lang="en-GB" b="1" dirty="0" err="1">
                <a:solidFill>
                  <a:schemeClr val="tx1"/>
                </a:solidFill>
                <a:latin typeface="Times New Roman" panose="02020603050405020304" pitchFamily="18" charset="0"/>
                <a:cs typeface="Times New Roman" panose="02020603050405020304" pitchFamily="18" charset="0"/>
              </a:rPr>
              <a:t>s</a:t>
            </a:r>
            <a:r>
              <a:rPr lang="en-GB" b="1" i="0" dirty="0" err="1">
                <a:solidFill>
                  <a:schemeClr val="tx1"/>
                </a:solidFill>
                <a:effectLst/>
                <a:latin typeface="Times New Roman" panose="02020603050405020304" pitchFamily="18" charset="0"/>
                <a:cs typeface="Times New Roman" panose="02020603050405020304" pitchFamily="18" charset="0"/>
              </a:rPr>
              <a:t>ervera</a:t>
            </a:r>
            <a:r>
              <a:rPr lang="en-GB" b="1" i="0" dirty="0">
                <a:solidFill>
                  <a:schemeClr val="tx1"/>
                </a:solidFill>
                <a:effectLst/>
                <a:latin typeface="Times New Roman" panose="02020603050405020304" pitchFamily="18" charset="0"/>
                <a:cs typeface="Times New Roman" panose="02020603050405020304" pitchFamily="18" charset="0"/>
              </a:rPr>
              <a:t>:</a:t>
            </a:r>
          </a:p>
          <a:p>
            <a:pPr marL="685800" lvl="1" indent="-228600" algn="l">
              <a:buFont typeface="+mj-lt"/>
              <a:buAutoNum type="arabicPeriod"/>
            </a:pPr>
            <a:r>
              <a:rPr lang="en-GB" b="0" i="0" dirty="0">
                <a:solidFill>
                  <a:schemeClr val="tx1"/>
                </a:solidFill>
                <a:effectLst/>
                <a:latin typeface="Times New Roman" panose="02020603050405020304" pitchFamily="18" charset="0"/>
                <a:cs typeface="Times New Roman" panose="02020603050405020304" pitchFamily="18" charset="0"/>
              </a:rPr>
              <a:t>Na Windows-u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macOS-u, </a:t>
            </a:r>
            <a:r>
              <a:rPr lang="en-GB" b="0" i="0" dirty="0" err="1">
                <a:solidFill>
                  <a:schemeClr val="tx1"/>
                </a:solidFill>
                <a:effectLst/>
                <a:latin typeface="Times New Roman" panose="02020603050405020304" pitchFamily="18" charset="0"/>
                <a:cs typeface="Times New Roman" panose="02020603050405020304" pitchFamily="18" charset="0"/>
              </a:rPr>
              <a:t>pozicionirajte</a:t>
            </a:r>
            <a:r>
              <a:rPr lang="en-GB" b="0" i="0" dirty="0">
                <a:solidFill>
                  <a:schemeClr val="tx1"/>
                </a:solidFill>
                <a:effectLst/>
                <a:latin typeface="Times New Roman" panose="02020603050405020304" pitchFamily="18" charset="0"/>
                <a:cs typeface="Times New Roman" panose="02020603050405020304" pitchFamily="18" charset="0"/>
              </a:rPr>
              <a:t> se u bin folder.</a:t>
            </a:r>
          </a:p>
          <a:p>
            <a:pPr marL="685800" lvl="1" indent="-228600" algn="l">
              <a:buFont typeface="+mj-lt"/>
              <a:buAutoNum type="arabicPeriod"/>
            </a:pPr>
            <a:r>
              <a:rPr lang="en-US" dirty="0">
                <a:solidFill>
                  <a:schemeClr val="tx1"/>
                </a:solidFill>
                <a:latin typeface="Times New Roman" panose="02020603050405020304" pitchFamily="18" charset="0"/>
                <a:cs typeface="Times New Roman" panose="02020603050405020304" pitchFamily="18" charset="0"/>
              </a:rPr>
              <a:t>Na Linux-u, </a:t>
            </a:r>
            <a:r>
              <a:rPr lang="en-US" dirty="0" err="1">
                <a:solidFill>
                  <a:schemeClr val="tx1"/>
                </a:solidFill>
                <a:latin typeface="Times New Roman" panose="02020603050405020304" pitchFamily="18" charset="0"/>
                <a:cs typeface="Times New Roman" panose="02020603050405020304" pitchFamily="18" charset="0"/>
              </a:rPr>
              <a:t>koristite</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komandu</a:t>
            </a:r>
            <a:r>
              <a:rPr lang="en-US" dirty="0">
                <a:solidFill>
                  <a:schemeClr val="tx1"/>
                </a:solidFill>
                <a:latin typeface="Times New Roman" panose="02020603050405020304" pitchFamily="18" charset="0"/>
                <a:cs typeface="Times New Roman" panose="02020603050405020304" pitchFamily="18" charset="0"/>
              </a:rPr>
              <a:t> </a:t>
            </a:r>
            <a:r>
              <a:rPr lang="en-US" b="1" dirty="0" err="1">
                <a:solidFill>
                  <a:schemeClr val="tx1"/>
                </a:solidFill>
                <a:latin typeface="Times New Roman" panose="02020603050405020304" pitchFamily="18" charset="0"/>
                <a:cs typeface="Times New Roman" panose="02020603050405020304" pitchFamily="18" charset="0"/>
              </a:rPr>
              <a:t>sudo</a:t>
            </a:r>
            <a:r>
              <a:rPr lang="en-US" b="1" dirty="0">
                <a:solidFill>
                  <a:schemeClr val="tx1"/>
                </a:solidFill>
                <a:latin typeface="Times New Roman" panose="02020603050405020304" pitchFamily="18" charset="0"/>
                <a:cs typeface="Times New Roman" panose="02020603050405020304" pitchFamily="18" charset="0"/>
              </a:rPr>
              <a:t> neo4j start </a:t>
            </a:r>
            <a:r>
              <a:rPr lang="en-US" dirty="0">
                <a:solidFill>
                  <a:schemeClr val="tx1"/>
                </a:solidFill>
                <a:latin typeface="Times New Roman" panose="02020603050405020304" pitchFamily="18" charset="0"/>
                <a:cs typeface="Times New Roman" panose="02020603050405020304" pitchFamily="18" charset="0"/>
              </a:rPr>
              <a:t>u </a:t>
            </a:r>
            <a:r>
              <a:rPr lang="en-US" dirty="0" err="1">
                <a:solidFill>
                  <a:schemeClr val="tx1"/>
                </a:solidFill>
                <a:latin typeface="Times New Roman" panose="02020603050405020304" pitchFamily="18" charset="0"/>
                <a:cs typeface="Times New Roman" panose="02020603050405020304" pitchFamily="18" charset="0"/>
              </a:rPr>
              <a:t>terminalu</a:t>
            </a:r>
            <a:r>
              <a:rPr lang="en-US" dirty="0">
                <a:solidFill>
                  <a:schemeClr val="tx1"/>
                </a:solidFill>
                <a:latin typeface="Times New Roman" panose="02020603050405020304" pitchFamily="18" charset="0"/>
                <a:cs typeface="Times New Roman" panose="02020603050405020304" pitchFamily="18" charset="0"/>
              </a:rPr>
              <a:t>.</a:t>
            </a:r>
          </a:p>
          <a:p>
            <a:pPr marL="171450" lvl="0" indent="-171450" algn="l" rtl="0">
              <a:spcBef>
                <a:spcPts val="0"/>
              </a:spcBef>
              <a:spcAft>
                <a:spcPts val="0"/>
              </a:spcAft>
              <a:buFont typeface="Arial" panose="020B0604020202020204" pitchFamily="34" charset="0"/>
              <a:buChar char="•"/>
            </a:pPr>
            <a:endParaRPr lang="en-GB" dirty="0">
              <a:solidFill>
                <a:schemeClr val="tx1"/>
              </a:solidFill>
              <a:latin typeface="Times New Roman" panose="02020603050405020304" pitchFamily="18" charset="0"/>
              <a:cs typeface="Times New Roman" panose="02020603050405020304" pitchFamily="18" charset="0"/>
            </a:endParaRPr>
          </a:p>
          <a:p>
            <a:pPr marL="171450" lvl="0" indent="-171450" algn="l" rtl="0">
              <a:spcBef>
                <a:spcPts val="0"/>
              </a:spcBef>
              <a:spcAft>
                <a:spcPts val="0"/>
              </a:spcAft>
              <a:buFont typeface="Arial" panose="020B0604020202020204" pitchFamily="34" charset="0"/>
              <a:buChar char="•"/>
            </a:pPr>
            <a:r>
              <a:rPr lang="en-GB" b="1" i="0" dirty="0" err="1">
                <a:solidFill>
                  <a:schemeClr val="tx1"/>
                </a:solidFill>
                <a:effectLst/>
                <a:latin typeface="Times New Roman" panose="02020603050405020304" pitchFamily="18" charset="0"/>
                <a:cs typeface="Times New Roman" panose="02020603050405020304" pitchFamily="18" charset="0"/>
              </a:rPr>
              <a:t>Prilagođavanje</a:t>
            </a:r>
            <a:r>
              <a:rPr lang="en-GB" b="1" i="0" dirty="0">
                <a:solidFill>
                  <a:schemeClr val="tx1"/>
                </a:solidFill>
                <a:effectLst/>
                <a:latin typeface="Times New Roman" panose="02020603050405020304" pitchFamily="18" charset="0"/>
                <a:cs typeface="Times New Roman" panose="02020603050405020304" pitchFamily="18" charset="0"/>
              </a:rPr>
              <a:t> </a:t>
            </a:r>
            <a:r>
              <a:rPr lang="en-GB" b="1" dirty="0" err="1">
                <a:solidFill>
                  <a:schemeClr val="tx1"/>
                </a:solidFill>
                <a:latin typeface="Times New Roman" panose="02020603050405020304" pitchFamily="18" charset="0"/>
                <a:cs typeface="Times New Roman" panose="02020603050405020304" pitchFamily="18" charset="0"/>
              </a:rPr>
              <a:t>k</a:t>
            </a:r>
            <a:r>
              <a:rPr lang="en-GB" b="1" i="0" dirty="0" err="1">
                <a:solidFill>
                  <a:schemeClr val="tx1"/>
                </a:solidFill>
                <a:effectLst/>
                <a:latin typeface="Times New Roman" panose="02020603050405020304" pitchFamily="18" charset="0"/>
                <a:cs typeface="Times New Roman" panose="02020603050405020304" pitchFamily="18" charset="0"/>
              </a:rPr>
              <a:t>onfiguracionih</a:t>
            </a:r>
            <a:r>
              <a:rPr lang="en-GB" b="1" i="0" dirty="0">
                <a:solidFill>
                  <a:schemeClr val="tx1"/>
                </a:solidFill>
                <a:effectLst/>
                <a:latin typeface="Times New Roman" panose="02020603050405020304" pitchFamily="18" charset="0"/>
                <a:cs typeface="Times New Roman" panose="02020603050405020304" pitchFamily="18" charset="0"/>
              </a:rPr>
              <a:t> </a:t>
            </a:r>
            <a:r>
              <a:rPr lang="en-GB" b="1" dirty="0" err="1">
                <a:solidFill>
                  <a:schemeClr val="tx1"/>
                </a:solidFill>
                <a:latin typeface="Times New Roman" panose="02020603050405020304" pitchFamily="18" charset="0"/>
                <a:cs typeface="Times New Roman" panose="02020603050405020304" pitchFamily="18" charset="0"/>
              </a:rPr>
              <a:t>d</a:t>
            </a:r>
            <a:r>
              <a:rPr lang="en-GB" b="1" i="0" dirty="0" err="1">
                <a:solidFill>
                  <a:schemeClr val="tx1"/>
                </a:solidFill>
                <a:effectLst/>
                <a:latin typeface="Times New Roman" panose="02020603050405020304" pitchFamily="18" charset="0"/>
                <a:cs typeface="Times New Roman" panose="02020603050405020304" pitchFamily="18" charset="0"/>
              </a:rPr>
              <a:t>atoteka</a:t>
            </a:r>
            <a:r>
              <a:rPr lang="en-GB" b="1" i="0" dirty="0">
                <a:solidFill>
                  <a:schemeClr val="tx1"/>
                </a:solidFill>
                <a:effectLst/>
                <a:latin typeface="Times New Roman" panose="02020603050405020304" pitchFamily="18" charset="0"/>
                <a:cs typeface="Times New Roman" panose="02020603050405020304" pitchFamily="18" charset="0"/>
              </a:rPr>
              <a:t>:</a:t>
            </a:r>
            <a:endParaRPr lang="en-US" b="1" i="0" dirty="0">
              <a:solidFill>
                <a:schemeClr val="tx1"/>
              </a:solidFill>
              <a:effectLst/>
              <a:latin typeface="Times New Roman" panose="02020603050405020304" pitchFamily="18" charset="0"/>
              <a:cs typeface="Times New Roman" panose="02020603050405020304" pitchFamily="18" charset="0"/>
            </a:endParaRPr>
          </a:p>
          <a:p>
            <a:pPr marL="685800" lvl="1" indent="-228600" algn="l">
              <a:buFont typeface="+mj-lt"/>
              <a:buAutoNum type="arabicPeriod"/>
            </a:pPr>
            <a:r>
              <a:rPr lang="en-GB" dirty="0" err="1">
                <a:solidFill>
                  <a:schemeClr val="tx1"/>
                </a:solidFill>
                <a:latin typeface="Times New Roman" panose="02020603050405020304" pitchFamily="18" charset="0"/>
                <a:cs typeface="Times New Roman" panose="02020603050405020304" pitchFamily="18" charset="0"/>
              </a:rPr>
              <a:t>Pokrenite</a:t>
            </a:r>
            <a:r>
              <a:rPr lang="en-GB" dirty="0">
                <a:solidFill>
                  <a:schemeClr val="tx1"/>
                </a:solidFill>
                <a:latin typeface="Times New Roman" panose="02020603050405020304" pitchFamily="18" charset="0"/>
                <a:cs typeface="Times New Roman" panose="02020603050405020304" pitchFamily="18" charset="0"/>
              </a:rPr>
              <a:t> Neo4j </a:t>
            </a:r>
            <a:r>
              <a:rPr lang="en-GB" dirty="0" err="1">
                <a:solidFill>
                  <a:schemeClr val="tx1"/>
                </a:solidFill>
                <a:latin typeface="Times New Roman" panose="02020603050405020304" pitchFamily="18" charset="0"/>
                <a:cs typeface="Times New Roman" panose="02020603050405020304" pitchFamily="18" charset="0"/>
              </a:rPr>
              <a:t>komandom</a:t>
            </a:r>
            <a:r>
              <a:rPr lang="en-GB" dirty="0">
                <a:solidFill>
                  <a:schemeClr val="tx1"/>
                </a:solidFill>
                <a:latin typeface="Times New Roman" panose="02020603050405020304" pitchFamily="18" charset="0"/>
                <a:cs typeface="Times New Roman" panose="02020603050405020304" pitchFamily="18" charset="0"/>
              </a:rPr>
              <a:t>: </a:t>
            </a:r>
            <a:r>
              <a:rPr lang="en-GB" b="1" dirty="0">
                <a:solidFill>
                  <a:schemeClr val="tx1"/>
                </a:solidFill>
                <a:latin typeface="Times New Roman" panose="02020603050405020304" pitchFamily="18" charset="0"/>
                <a:cs typeface="Times New Roman" panose="02020603050405020304" pitchFamily="18" charset="0"/>
              </a:rPr>
              <a:t>neo4j console </a:t>
            </a:r>
            <a:r>
              <a:rPr lang="en-GB" dirty="0">
                <a:solidFill>
                  <a:schemeClr val="tx1"/>
                </a:solidFill>
                <a:latin typeface="Times New Roman" panose="02020603050405020304" pitchFamily="18" charset="0"/>
                <a:cs typeface="Times New Roman" panose="02020603050405020304" pitchFamily="18" charset="0"/>
              </a:rPr>
              <a:t>(</a:t>
            </a:r>
            <a:r>
              <a:rPr lang="en-GB" dirty="0" err="1">
                <a:solidFill>
                  <a:schemeClr val="tx1"/>
                </a:solidFill>
                <a:latin typeface="Times New Roman" panose="02020603050405020304" pitchFamily="18" charset="0"/>
                <a:cs typeface="Times New Roman" panose="02020603050405020304" pitchFamily="18" charset="0"/>
              </a:rPr>
              <a:t>npr</a:t>
            </a:r>
            <a:r>
              <a:rPr lang="en-GB" dirty="0">
                <a:solidFill>
                  <a:schemeClr val="tx1"/>
                </a:solidFill>
                <a:latin typeface="Times New Roman" panose="02020603050405020304" pitchFamily="18" charset="0"/>
                <a:cs typeface="Times New Roman" panose="02020603050405020304" pitchFamily="18" charset="0"/>
              </a:rPr>
              <a:t>. filename/bin/neo4j console)</a:t>
            </a:r>
            <a:r>
              <a:rPr lang="en-GB" b="0" i="0" dirty="0">
                <a:solidFill>
                  <a:schemeClr val="tx1"/>
                </a:solidFill>
                <a:effectLst/>
                <a:latin typeface="Times New Roman" panose="02020603050405020304" pitchFamily="18" charset="0"/>
                <a:cs typeface="Times New Roman" panose="02020603050405020304" pitchFamily="18" charset="0"/>
              </a:rPr>
              <a:t>.</a:t>
            </a:r>
          </a:p>
          <a:p>
            <a:pPr marL="685800" lvl="1" indent="-228600" algn="l">
              <a:buFont typeface="+mj-lt"/>
              <a:buAutoNum type="arabicPeriod"/>
            </a:pPr>
            <a:r>
              <a:rPr lang="en-GB" b="0" i="0" dirty="0" err="1">
                <a:solidFill>
                  <a:schemeClr val="tx1"/>
                </a:solidFill>
                <a:effectLst/>
                <a:latin typeface="Times New Roman" panose="02020603050405020304" pitchFamily="18" charset="0"/>
                <a:cs typeface="Times New Roman" panose="02020603050405020304" pitchFamily="18" charset="0"/>
              </a:rPr>
              <a:t>Prilagodite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parametre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poput</a:t>
            </a:r>
            <a:r>
              <a:rPr lang="en-GB" b="0" i="0" dirty="0">
                <a:solidFill>
                  <a:schemeClr val="tx1"/>
                </a:solidFill>
                <a:effectLst/>
                <a:latin typeface="Times New Roman" panose="02020603050405020304" pitchFamily="18" charset="0"/>
                <a:cs typeface="Times New Roman" panose="02020603050405020304" pitchFamily="18" charset="0"/>
              </a:rPr>
              <a:t> porta, </a:t>
            </a:r>
            <a:r>
              <a:rPr lang="en-GB" b="0" i="0" dirty="0" err="1">
                <a:solidFill>
                  <a:schemeClr val="tx1"/>
                </a:solidFill>
                <a:effectLst/>
                <a:latin typeface="Times New Roman" panose="02020603050405020304" pitchFamily="18" charset="0"/>
                <a:cs typeface="Times New Roman" panose="02020603050405020304" pitchFamily="18" charset="0"/>
              </a:rPr>
              <a:t>memorijskih</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postavki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drugih</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prema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vašim</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zahtevima</a:t>
            </a:r>
            <a:r>
              <a:rPr lang="en-GB" b="0" i="0" dirty="0">
                <a:solidFill>
                  <a:schemeClr val="tx1"/>
                </a:solidFill>
                <a:effectLst/>
                <a:latin typeface="Times New Roman" panose="02020603050405020304" pitchFamily="18" charset="0"/>
                <a:cs typeface="Times New Roman" panose="02020603050405020304" pitchFamily="18" charset="0"/>
              </a:rPr>
              <a:t>.</a:t>
            </a:r>
            <a:endParaRPr lang="en-GB" dirty="0">
              <a:solidFill>
                <a:schemeClr val="tx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pPr>
            <a:endParaRPr lang="en-GB" dirty="0">
              <a:solidFill>
                <a:schemeClr val="tx1"/>
              </a:solidFill>
              <a:latin typeface="Times New Roman" panose="02020603050405020304" pitchFamily="18" charset="0"/>
              <a:cs typeface="Times New Roman" panose="02020603050405020304" pitchFamily="18" charset="0"/>
            </a:endParaRPr>
          </a:p>
          <a:p>
            <a:pPr marL="171450" lvl="0" indent="-171450" algn="l" rtl="0">
              <a:spcBef>
                <a:spcPts val="0"/>
              </a:spcBef>
              <a:spcAft>
                <a:spcPts val="0"/>
              </a:spcAft>
              <a:buFont typeface="Arial" panose="020B0604020202020204" pitchFamily="34" charset="0"/>
              <a:buChar char="•"/>
            </a:pPr>
            <a:r>
              <a:rPr lang="en-GB" b="1" i="0" dirty="0" err="1">
                <a:solidFill>
                  <a:schemeClr val="tx1"/>
                </a:solidFill>
                <a:effectLst/>
                <a:latin typeface="Times New Roman" panose="02020603050405020304" pitchFamily="18" charset="0"/>
                <a:cs typeface="Times New Roman" panose="02020603050405020304" pitchFamily="18" charset="0"/>
              </a:rPr>
              <a:t>Pristupanje</a:t>
            </a:r>
            <a:r>
              <a:rPr lang="en-GB" b="1" i="0" dirty="0">
                <a:solidFill>
                  <a:schemeClr val="tx1"/>
                </a:solidFill>
                <a:effectLst/>
                <a:latin typeface="Times New Roman" panose="02020603050405020304" pitchFamily="18" charset="0"/>
                <a:cs typeface="Times New Roman" panose="02020603050405020304" pitchFamily="18" charset="0"/>
              </a:rPr>
              <a:t> Neo4j </a:t>
            </a:r>
            <a:r>
              <a:rPr lang="en-GB" b="1" dirty="0" err="1">
                <a:solidFill>
                  <a:schemeClr val="tx1"/>
                </a:solidFill>
                <a:latin typeface="Times New Roman" panose="02020603050405020304" pitchFamily="18" charset="0"/>
                <a:cs typeface="Times New Roman" panose="02020603050405020304" pitchFamily="18" charset="0"/>
              </a:rPr>
              <a:t>b</a:t>
            </a:r>
            <a:r>
              <a:rPr lang="en-GB" b="1" i="0" dirty="0" err="1">
                <a:solidFill>
                  <a:schemeClr val="tx1"/>
                </a:solidFill>
                <a:effectLst/>
                <a:latin typeface="Times New Roman" panose="02020603050405020304" pitchFamily="18" charset="0"/>
                <a:cs typeface="Times New Roman" panose="02020603050405020304" pitchFamily="18" charset="0"/>
              </a:rPr>
              <a:t>rowseru</a:t>
            </a:r>
            <a:r>
              <a:rPr lang="en-GB" b="1" i="0" dirty="0">
                <a:solidFill>
                  <a:schemeClr val="tx1"/>
                </a:solidFill>
                <a:effectLst/>
                <a:latin typeface="Times New Roman" panose="02020603050405020304" pitchFamily="18" charset="0"/>
                <a:cs typeface="Times New Roman" panose="02020603050405020304" pitchFamily="18" charset="0"/>
              </a:rPr>
              <a:t>:</a:t>
            </a:r>
          </a:p>
          <a:p>
            <a:pPr marL="685800" lvl="1" indent="-228600" algn="l">
              <a:buFont typeface="+mj-lt"/>
              <a:buAutoNum type="arabicPeriod"/>
            </a:pPr>
            <a:r>
              <a:rPr lang="en-GB" b="0" i="0" dirty="0" err="1">
                <a:solidFill>
                  <a:schemeClr val="tx1"/>
                </a:solidFill>
                <a:effectLst/>
                <a:latin typeface="Times New Roman" panose="02020603050405020304" pitchFamily="18" charset="0"/>
                <a:cs typeface="Times New Roman" panose="02020603050405020304" pitchFamily="18" charset="0"/>
              </a:rPr>
              <a:t>Otvorite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veb</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pregledač</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posetite</a:t>
            </a:r>
            <a:r>
              <a:rPr lang="en-GB" b="0" i="0" dirty="0">
                <a:solidFill>
                  <a:schemeClr val="tx1"/>
                </a:solidFill>
                <a:effectLst/>
                <a:latin typeface="Times New Roman" panose="02020603050405020304" pitchFamily="18" charset="0"/>
                <a:cs typeface="Times New Roman" panose="02020603050405020304" pitchFamily="18" charset="0"/>
              </a:rPr>
              <a:t> </a:t>
            </a:r>
            <a:r>
              <a:rPr lang="en-GB" b="1" i="0" dirty="0">
                <a:solidFill>
                  <a:schemeClr val="tx1"/>
                </a:solidFill>
                <a:effectLst/>
                <a:latin typeface="Times New Roman" panose="02020603050405020304" pitchFamily="18" charset="0"/>
                <a:cs typeface="Times New Roman" panose="02020603050405020304" pitchFamily="18" charset="0"/>
              </a:rPr>
              <a:t>http://localhost:7474</a:t>
            </a:r>
            <a:endParaRPr lang="en-GB" b="0" i="0" dirty="0">
              <a:solidFill>
                <a:schemeClr val="tx1"/>
              </a:solidFill>
              <a:effectLst/>
              <a:latin typeface="Times New Roman" panose="02020603050405020304" pitchFamily="18" charset="0"/>
              <a:cs typeface="Times New Roman" panose="02020603050405020304" pitchFamily="18" charset="0"/>
            </a:endParaRPr>
          </a:p>
          <a:p>
            <a:pPr marL="685800" lvl="1" indent="-228600" algn="l">
              <a:buFont typeface="+mj-lt"/>
              <a:buAutoNum type="arabicPeriod"/>
            </a:pPr>
            <a:r>
              <a:rPr lang="pt-BR" b="0" i="0" dirty="0">
                <a:solidFill>
                  <a:schemeClr val="tx1"/>
                </a:solidFill>
                <a:effectLst/>
                <a:latin typeface="Times New Roman" panose="02020603050405020304" pitchFamily="18" charset="0"/>
                <a:cs typeface="Times New Roman" panose="02020603050405020304" pitchFamily="18" charset="0"/>
              </a:rPr>
              <a:t>Pratite uputstva za postavljanje šifre i pristup Neo4j Browseru.</a:t>
            </a:r>
            <a:endParaRPr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8033AB7-156D-D05D-18A6-9FE4B87EF149}"/>
              </a:ext>
            </a:extLst>
          </p:cNvPr>
          <p:cNvSpPr txBox="1"/>
          <p:nvPr/>
        </p:nvSpPr>
        <p:spPr>
          <a:xfrm>
            <a:off x="720000" y="1247676"/>
            <a:ext cx="7486375" cy="523220"/>
          </a:xfrm>
          <a:prstGeom prst="rect">
            <a:avLst/>
          </a:prstGeom>
          <a:noFill/>
        </p:spPr>
        <p:txBody>
          <a:bodyPr wrap="square">
            <a:spAutoFit/>
          </a:bodyPr>
          <a:lstStyle/>
          <a:p>
            <a:pPr algn="just"/>
            <a:r>
              <a:rPr lang="en-GB" b="0" i="0" dirty="0" err="1">
                <a:solidFill>
                  <a:schemeClr val="tx1"/>
                </a:solidFill>
                <a:effectLst/>
                <a:latin typeface="Times New Roman" panose="02020603050405020304" pitchFamily="18" charset="0"/>
                <a:cs typeface="Times New Roman" panose="02020603050405020304" pitchFamily="18" charset="0"/>
              </a:rPr>
              <a:t>Nakon</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instalacije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potrebno</a:t>
            </a:r>
            <a:r>
              <a:rPr lang="en-GB" b="0" i="0" dirty="0">
                <a:solidFill>
                  <a:schemeClr val="tx1"/>
                </a:solidFill>
                <a:effectLst/>
                <a:latin typeface="Times New Roman" panose="02020603050405020304" pitchFamily="18" charset="0"/>
                <a:cs typeface="Times New Roman" panose="02020603050405020304" pitchFamily="18" charset="0"/>
              </a:rPr>
              <a:t> je </a:t>
            </a:r>
            <a:r>
              <a:rPr lang="en-GB" b="0" i="0" dirty="0" err="1">
                <a:solidFill>
                  <a:schemeClr val="tx1"/>
                </a:solidFill>
                <a:effectLst/>
                <a:latin typeface="Times New Roman" panose="02020603050405020304" pitchFamily="18" charset="0"/>
                <a:cs typeface="Times New Roman" panose="02020603050405020304" pitchFamily="18" charset="0"/>
              </a:rPr>
              <a:t>postaviti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osnovnu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konfiguraciju</a:t>
            </a:r>
            <a:r>
              <a:rPr lang="en-GB" b="0" i="0" dirty="0">
                <a:solidFill>
                  <a:schemeClr val="tx1"/>
                </a:solidFill>
                <a:effectLst/>
                <a:latin typeface="Times New Roman" panose="02020603050405020304" pitchFamily="18" charset="0"/>
                <a:cs typeface="Times New Roman" panose="02020603050405020304" pitchFamily="18" charset="0"/>
              </a:rPr>
              <a:t> Neo4j </a:t>
            </a:r>
            <a:r>
              <a:rPr lang="en-GB" b="0" i="0" dirty="0" err="1">
                <a:solidFill>
                  <a:schemeClr val="tx1"/>
                </a:solidFill>
                <a:effectLst/>
                <a:latin typeface="Times New Roman" panose="02020603050405020304" pitchFamily="18" charset="0"/>
                <a:cs typeface="Times New Roman" panose="02020603050405020304" pitchFamily="18" charset="0"/>
              </a:rPr>
              <a:t>baze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podataka</a:t>
            </a:r>
            <a:r>
              <a:rPr lang="en-GB" b="0" i="0" dirty="0">
                <a:solidFill>
                  <a:schemeClr val="tx1"/>
                </a:solidFill>
                <a:effectLst/>
                <a:latin typeface="Times New Roman" panose="02020603050405020304" pitchFamily="18" charset="0"/>
                <a:cs typeface="Times New Roman" panose="02020603050405020304" pitchFamily="18" charset="0"/>
              </a:rPr>
              <a:t> pre </a:t>
            </a:r>
            <a:r>
              <a:rPr lang="en-GB" b="0" i="0" dirty="0" err="1">
                <a:solidFill>
                  <a:schemeClr val="tx1"/>
                </a:solidFill>
                <a:effectLst/>
                <a:latin typeface="Times New Roman" panose="02020603050405020304" pitchFamily="18" charset="0"/>
                <a:cs typeface="Times New Roman" panose="02020603050405020304" pitchFamily="18" charset="0"/>
              </a:rPr>
              <a:t>nego</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što</a:t>
            </a:r>
            <a:r>
              <a:rPr lang="en-GB" b="0" i="0" dirty="0">
                <a:solidFill>
                  <a:schemeClr val="tx1"/>
                </a:solidFill>
                <a:effectLst/>
                <a:latin typeface="Times New Roman" panose="02020603050405020304" pitchFamily="18" charset="0"/>
                <a:cs typeface="Times New Roman" panose="02020603050405020304" pitchFamily="18" charset="0"/>
              </a:rPr>
              <a:t> je </a:t>
            </a:r>
            <a:r>
              <a:rPr lang="en-GB" b="0" i="0" dirty="0" err="1">
                <a:solidFill>
                  <a:schemeClr val="tx1"/>
                </a:solidFill>
                <a:effectLst/>
                <a:latin typeface="Times New Roman" panose="02020603050405020304" pitchFamily="18" charset="0"/>
                <a:cs typeface="Times New Roman" panose="02020603050405020304" pitchFamily="18" charset="0"/>
              </a:rPr>
              <a:t>koristite</a:t>
            </a:r>
            <a:r>
              <a:rPr lang="en-GB" b="0" i="0" dirty="0">
                <a:solidFill>
                  <a:schemeClr val="tx1"/>
                </a:solidFill>
                <a:effectLst/>
                <a:latin typeface="Times New Roman" panose="02020603050405020304" pitchFamily="18" charset="0"/>
                <a:cs typeface="Times New Roman" panose="02020603050405020304" pitchFamily="18" charset="0"/>
              </a:rPr>
              <a:t>. Evo </a:t>
            </a:r>
            <a:r>
              <a:rPr lang="en-GB" b="0" i="0" dirty="0" err="1">
                <a:solidFill>
                  <a:schemeClr val="tx1"/>
                </a:solidFill>
                <a:effectLst/>
                <a:latin typeface="Times New Roman" panose="02020603050405020304" pitchFamily="18" charset="0"/>
                <a:cs typeface="Times New Roman" panose="02020603050405020304" pitchFamily="18" charset="0"/>
              </a:rPr>
              <a:t>nekoliko</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ključnih</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koraka</a:t>
            </a:r>
            <a:r>
              <a:rPr lang="en-GB" b="0" i="0" dirty="0">
                <a:solidFill>
                  <a:schemeClr val="tx1"/>
                </a:solidFill>
                <a:effectLst/>
                <a:latin typeface="Times New Roman" panose="02020603050405020304" pitchFamily="18" charset="0"/>
                <a:cs typeface="Times New Roman" panose="02020603050405020304" pitchFamily="18" charset="0"/>
              </a:rPr>
              <a:t>:</a:t>
            </a:r>
            <a:endParaRPr lang="en-GB"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7118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err="1">
                <a:latin typeface="Times New Roman" panose="02020603050405020304" pitchFamily="18" charset="0"/>
                <a:cs typeface="Times New Roman" panose="02020603050405020304" pitchFamily="18" charset="0"/>
              </a:rPr>
              <a:t>Povezivanje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sa</a:t>
            </a:r>
            <a:r>
              <a:rPr lang="en-GB" b="1" i="0" dirty="0">
                <a:effectLst/>
                <a:latin typeface="Times New Roman" panose="02020603050405020304" pitchFamily="18" charset="0"/>
                <a:cs typeface="Times New Roman" panose="02020603050405020304" pitchFamily="18" charset="0"/>
              </a:rPr>
              <a:t> Neo4j </a:t>
            </a:r>
            <a:r>
              <a:rPr lang="en-GB" b="1" i="0" dirty="0" err="1">
                <a:effectLst/>
                <a:latin typeface="Times New Roman" panose="02020603050405020304" pitchFamily="18" charset="0"/>
                <a:cs typeface="Times New Roman" panose="02020603050405020304" pitchFamily="18" charset="0"/>
              </a:rPr>
              <a:t>bazom</a:t>
            </a:r>
            <a:r>
              <a:rPr lang="en-GB" b="1" i="0" dirty="0">
                <a:effectLst/>
                <a:latin typeface="Times New Roman" panose="02020603050405020304" pitchFamily="18" charset="0"/>
                <a:cs typeface="Times New Roman" panose="02020603050405020304" pitchFamily="18" charset="0"/>
              </a:rPr>
              <a:t> </a:t>
            </a:r>
            <a:r>
              <a:rPr lang="en-GB" b="1" i="0" dirty="0" err="1">
                <a:effectLst/>
                <a:latin typeface="Times New Roman" panose="02020603050405020304" pitchFamily="18" charset="0"/>
                <a:cs typeface="Times New Roman" panose="02020603050405020304" pitchFamily="18" charset="0"/>
              </a:rPr>
              <a:t>podataka</a:t>
            </a:r>
            <a:endParaRPr dirty="0">
              <a:latin typeface="Times New Roman" panose="02020603050405020304" pitchFamily="18" charset="0"/>
              <a:cs typeface="Times New Roman" panose="02020603050405020304" pitchFamily="18" charset="0"/>
            </a:endParaRPr>
          </a:p>
        </p:txBody>
      </p:sp>
      <p:sp>
        <p:nvSpPr>
          <p:cNvPr id="390" name="Google Shape;390;p32"/>
          <p:cNvSpPr txBox="1">
            <a:spLocks noGrp="1"/>
          </p:cNvSpPr>
          <p:nvPr>
            <p:ph type="subTitle" idx="1"/>
          </p:nvPr>
        </p:nvSpPr>
        <p:spPr>
          <a:xfrm>
            <a:off x="719999" y="2295938"/>
            <a:ext cx="7887287" cy="17682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i="0" dirty="0">
                <a:solidFill>
                  <a:schemeClr val="tx1"/>
                </a:solidFill>
                <a:effectLst/>
                <a:latin typeface="Times New Roman" panose="02020603050405020304" pitchFamily="18" charset="0"/>
                <a:cs typeface="Times New Roman" panose="02020603050405020304" pitchFamily="18" charset="0"/>
              </a:rPr>
              <a:t>Da bi se </a:t>
            </a:r>
            <a:r>
              <a:rPr lang="en-GB" i="0" dirty="0" err="1">
                <a:solidFill>
                  <a:schemeClr val="tx1"/>
                </a:solidFill>
                <a:effectLst/>
                <a:latin typeface="Times New Roman" panose="02020603050405020304" pitchFamily="18" charset="0"/>
                <a:cs typeface="Times New Roman" panose="02020603050405020304" pitchFamily="18" charset="0"/>
              </a:rPr>
              <a:t>koristio</a:t>
            </a:r>
            <a:r>
              <a:rPr lang="en-GB" i="0" dirty="0">
                <a:solidFill>
                  <a:schemeClr val="tx1"/>
                </a:solidFill>
                <a:effectLst/>
                <a:latin typeface="Times New Roman" panose="02020603050405020304" pitchFamily="18" charset="0"/>
                <a:cs typeface="Times New Roman" panose="02020603050405020304" pitchFamily="18" charset="0"/>
              </a:rPr>
              <a:t> Neo4jClient, mora se </a:t>
            </a:r>
            <a:r>
              <a:rPr lang="en-GB" i="0" dirty="0" err="1">
                <a:solidFill>
                  <a:schemeClr val="tx1"/>
                </a:solidFill>
                <a:effectLst/>
                <a:latin typeface="Times New Roman" panose="02020603050405020304" pitchFamily="18" charset="0"/>
                <a:cs typeface="Times New Roman" panose="02020603050405020304" pitchFamily="18" charset="0"/>
              </a:rPr>
              <a:t>instalirati</a:t>
            </a:r>
            <a:r>
              <a:rPr lang="en-GB" i="0" dirty="0">
                <a:solidFill>
                  <a:schemeClr val="tx1"/>
                </a:solidFill>
                <a:effectLst/>
                <a:latin typeface="Times New Roman" panose="02020603050405020304" pitchFamily="18" charset="0"/>
                <a:cs typeface="Times New Roman" panose="02020603050405020304" pitchFamily="18" charset="0"/>
              </a:rPr>
              <a:t> </a:t>
            </a:r>
            <a:r>
              <a:rPr lang="en-GB" i="0" dirty="0" err="1">
                <a:solidFill>
                  <a:schemeClr val="tx1"/>
                </a:solidFill>
                <a:effectLst/>
                <a:latin typeface="Times New Roman" panose="02020603050405020304" pitchFamily="18" charset="0"/>
                <a:cs typeface="Times New Roman" panose="02020603050405020304" pitchFamily="18" charset="0"/>
              </a:rPr>
              <a:t>odgovarajući</a:t>
            </a:r>
            <a:r>
              <a:rPr lang="en-GB" i="0" dirty="0">
                <a:solidFill>
                  <a:schemeClr val="tx1"/>
                </a:solidFill>
                <a:effectLst/>
                <a:latin typeface="Times New Roman" panose="02020603050405020304" pitchFamily="18" charset="0"/>
                <a:cs typeface="Times New Roman" panose="02020603050405020304" pitchFamily="18" charset="0"/>
              </a:rPr>
              <a:t> NuGet </a:t>
            </a:r>
            <a:r>
              <a:rPr lang="en-GB" i="0" dirty="0" err="1">
                <a:solidFill>
                  <a:schemeClr val="tx1"/>
                </a:solidFill>
                <a:effectLst/>
                <a:latin typeface="Times New Roman" panose="02020603050405020304" pitchFamily="18" charset="0"/>
                <a:cs typeface="Times New Roman" panose="02020603050405020304" pitchFamily="18" charset="0"/>
              </a:rPr>
              <a:t>paket</a:t>
            </a:r>
            <a:r>
              <a:rPr lang="en-GB" i="0" dirty="0">
                <a:solidFill>
                  <a:schemeClr val="tx1"/>
                </a:solidFill>
                <a:effectLst/>
                <a:latin typeface="Times New Roman" panose="02020603050405020304" pitchFamily="18" charset="0"/>
                <a:cs typeface="Times New Roman" panose="02020603050405020304" pitchFamily="18" charset="0"/>
              </a:rPr>
              <a:t>. </a:t>
            </a:r>
          </a:p>
          <a:p>
            <a:pPr marL="0" lvl="0" indent="0" algn="l" rtl="0">
              <a:spcBef>
                <a:spcPts val="0"/>
              </a:spcBef>
              <a:spcAft>
                <a:spcPts val="0"/>
              </a:spcAft>
            </a:pPr>
            <a:endParaRPr lang="en-GB" sz="800" b="1" dirty="0">
              <a:solidFill>
                <a:schemeClr val="tx1"/>
              </a:solidFill>
              <a:latin typeface="Times New Roman" panose="02020603050405020304" pitchFamily="18" charset="0"/>
              <a:cs typeface="Times New Roman" panose="02020603050405020304" pitchFamily="18" charset="0"/>
            </a:endParaRPr>
          </a:p>
          <a:p>
            <a:pPr marL="628650" lvl="1" indent="-171450" algn="l">
              <a:buFont typeface="Arial" panose="020B0604020202020204" pitchFamily="34" charset="0"/>
              <a:buChar char="•"/>
            </a:pPr>
            <a:r>
              <a:rPr lang="en-GB" b="1" i="0" dirty="0">
                <a:solidFill>
                  <a:schemeClr val="tx1"/>
                </a:solidFill>
                <a:effectLst/>
                <a:latin typeface="Times New Roman" panose="02020603050405020304" pitchFamily="18" charset="0"/>
                <a:cs typeface="Times New Roman" panose="02020603050405020304" pitchFamily="18" charset="0"/>
              </a:rPr>
              <a:t>Install-Package Neo4jClient</a:t>
            </a:r>
          </a:p>
          <a:p>
            <a:pPr marL="0" lvl="0" indent="0" algn="l" rtl="0">
              <a:spcBef>
                <a:spcPts val="0"/>
              </a:spcBef>
              <a:spcAft>
                <a:spcPts val="0"/>
              </a:spcAft>
            </a:pPr>
            <a:endParaRPr lang="en-GB" b="1" dirty="0">
              <a:solidFill>
                <a:schemeClr val="tx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pPr>
            <a:endParaRPr lang="en-GB" b="1" dirty="0">
              <a:solidFill>
                <a:schemeClr val="tx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pPr>
            <a:r>
              <a:rPr lang="en-GB" dirty="0" err="1">
                <a:solidFill>
                  <a:schemeClr val="tx1"/>
                </a:solidFill>
                <a:latin typeface="Times New Roman" panose="02020603050405020304" pitchFamily="18" charset="0"/>
                <a:cs typeface="Times New Roman" panose="02020603050405020304" pitchFamily="18" charset="0"/>
              </a:rPr>
              <a:t>Zatim</a:t>
            </a:r>
            <a:r>
              <a:rPr lang="en-GB" dirty="0">
                <a:solidFill>
                  <a:schemeClr val="tx1"/>
                </a:solidFill>
                <a:latin typeface="Times New Roman" panose="02020603050405020304" pitchFamily="18" charset="0"/>
                <a:cs typeface="Times New Roman" panose="02020603050405020304" pitchFamily="18" charset="0"/>
              </a:rPr>
              <a:t> se u </a:t>
            </a:r>
            <a:r>
              <a:rPr lang="en-GB" dirty="0" err="1">
                <a:solidFill>
                  <a:schemeClr val="tx1"/>
                </a:solidFill>
                <a:latin typeface="Times New Roman" panose="02020603050405020304" pitchFamily="18" charset="0"/>
                <a:cs typeface="Times New Roman" panose="02020603050405020304" pitchFamily="18" charset="0"/>
              </a:rPr>
              <a:t>Startup.cs</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fajlu</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povezujemo</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sa</a:t>
            </a:r>
            <a:r>
              <a:rPr lang="en-GB" dirty="0">
                <a:solidFill>
                  <a:schemeClr val="tx1"/>
                </a:solidFill>
                <a:latin typeface="Times New Roman" panose="02020603050405020304" pitchFamily="18" charset="0"/>
                <a:cs typeface="Times New Roman" panose="02020603050405020304" pitchFamily="18" charset="0"/>
              </a:rPr>
              <a:t> Neo4j </a:t>
            </a:r>
            <a:r>
              <a:rPr lang="en-GB" dirty="0" err="1">
                <a:solidFill>
                  <a:schemeClr val="tx1"/>
                </a:solidFill>
                <a:latin typeface="Times New Roman" panose="02020603050405020304" pitchFamily="18" charset="0"/>
                <a:cs typeface="Times New Roman" panose="02020603050405020304" pitchFamily="18" charset="0"/>
              </a:rPr>
              <a:t>bazom</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na</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sledeći</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način</a:t>
            </a:r>
            <a:r>
              <a:rPr lang="en-GB" dirty="0">
                <a:solidFill>
                  <a:schemeClr val="tx1"/>
                </a:solidFill>
                <a:latin typeface="Times New Roman" panose="02020603050405020304" pitchFamily="18" charset="0"/>
                <a:cs typeface="Times New Roman" panose="02020603050405020304" pitchFamily="18" charset="0"/>
              </a:rPr>
              <a:t>:</a:t>
            </a:r>
          </a:p>
          <a:p>
            <a:pPr marL="0" lvl="0" indent="0" algn="l" rtl="0">
              <a:spcBef>
                <a:spcPts val="0"/>
              </a:spcBef>
              <a:spcAft>
                <a:spcPts val="0"/>
              </a:spcAft>
            </a:pPr>
            <a:endParaRPr lang="en-GB" dirty="0">
              <a:solidFill>
                <a:schemeClr val="tx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pPr>
            <a:endParaRPr lang="en-GB" dirty="0">
              <a:solidFill>
                <a:schemeClr val="tx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pPr>
            <a:endParaRPr lang="en-GB" dirty="0">
              <a:solidFill>
                <a:schemeClr val="tx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pPr>
            <a:endParaRPr lang="en-GB" dirty="0">
              <a:solidFill>
                <a:schemeClr val="tx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pPr>
            <a:endParaRPr lang="en-GB"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8033AB7-156D-D05D-18A6-9FE4B87EF149}"/>
              </a:ext>
            </a:extLst>
          </p:cNvPr>
          <p:cNvSpPr txBox="1"/>
          <p:nvPr/>
        </p:nvSpPr>
        <p:spPr>
          <a:xfrm>
            <a:off x="720000" y="1247676"/>
            <a:ext cx="7486375" cy="461665"/>
          </a:xfrm>
          <a:prstGeom prst="rect">
            <a:avLst/>
          </a:prstGeom>
          <a:noFill/>
        </p:spPr>
        <p:txBody>
          <a:bodyPr wrap="square">
            <a:spAutoFit/>
          </a:bodyPr>
          <a:lstStyle/>
          <a:p>
            <a:pPr algn="just"/>
            <a:r>
              <a:rPr lang="en-GB" sz="1200" b="0" i="0" dirty="0">
                <a:solidFill>
                  <a:schemeClr val="tx1"/>
                </a:solidFill>
                <a:effectLst/>
                <a:latin typeface="Times New Roman" panose="02020603050405020304" pitchFamily="18" charset="0"/>
                <a:cs typeface="Times New Roman" panose="02020603050405020304" pitchFamily="18" charset="0"/>
              </a:rPr>
              <a:t>Da bi se </a:t>
            </a:r>
            <a:r>
              <a:rPr lang="en-GB" sz="1200" b="0" i="0" dirty="0" err="1">
                <a:solidFill>
                  <a:schemeClr val="tx1"/>
                </a:solidFill>
                <a:effectLst/>
                <a:latin typeface="Times New Roman" panose="02020603050405020304" pitchFamily="18" charset="0"/>
                <a:cs typeface="Times New Roman" panose="02020603050405020304" pitchFamily="18" charset="0"/>
              </a:rPr>
              <a:t>omogućio</a:t>
            </a:r>
            <a:r>
              <a:rPr lang="en-GB" sz="1200" b="0" i="0" dirty="0">
                <a:solidFill>
                  <a:schemeClr val="tx1"/>
                </a:solidFill>
                <a:effectLst/>
                <a:latin typeface="Times New Roman" panose="02020603050405020304" pitchFamily="18" charset="0"/>
                <a:cs typeface="Times New Roman" panose="02020603050405020304" pitchFamily="18" charset="0"/>
              </a:rPr>
              <a:t> rad </a:t>
            </a:r>
            <a:r>
              <a:rPr lang="en-GB" sz="1200" b="0" i="0" dirty="0" err="1">
                <a:solidFill>
                  <a:schemeClr val="tx1"/>
                </a:solidFill>
                <a:effectLst/>
                <a:latin typeface="Times New Roman" panose="02020603050405020304" pitchFamily="18" charset="0"/>
                <a:cs typeface="Times New Roman" panose="02020603050405020304" pitchFamily="18" charset="0"/>
              </a:rPr>
              <a:t>sa</a:t>
            </a:r>
            <a:r>
              <a:rPr lang="en-GB" sz="1200" b="0" i="0" dirty="0">
                <a:solidFill>
                  <a:schemeClr val="tx1"/>
                </a:solidFill>
                <a:effectLst/>
                <a:latin typeface="Times New Roman" panose="02020603050405020304" pitchFamily="18" charset="0"/>
                <a:cs typeface="Times New Roman" panose="02020603050405020304" pitchFamily="18" charset="0"/>
              </a:rPr>
              <a:t> Cypher </a:t>
            </a:r>
            <a:r>
              <a:rPr lang="en-GB" sz="1200" b="0" i="0" dirty="0" err="1">
                <a:solidFill>
                  <a:schemeClr val="tx1"/>
                </a:solidFill>
                <a:effectLst/>
                <a:latin typeface="Times New Roman" panose="02020603050405020304" pitchFamily="18" charset="0"/>
                <a:cs typeface="Times New Roman" panose="02020603050405020304" pitchFamily="18" charset="0"/>
              </a:rPr>
              <a:t>upitima</a:t>
            </a:r>
            <a:r>
              <a:rPr lang="en-GB" sz="1200" b="0" i="0" dirty="0">
                <a:solidFill>
                  <a:schemeClr val="tx1"/>
                </a:solidFill>
                <a:effectLst/>
                <a:latin typeface="Times New Roman" panose="02020603050405020304" pitchFamily="18" charset="0"/>
                <a:cs typeface="Times New Roman" panose="02020603050405020304" pitchFamily="18" charset="0"/>
              </a:rPr>
              <a:t> u .NET-u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integrisao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sa</a:t>
            </a:r>
            <a:r>
              <a:rPr lang="en-GB" sz="1200" b="0" i="0" dirty="0">
                <a:solidFill>
                  <a:schemeClr val="tx1"/>
                </a:solidFill>
                <a:effectLst/>
                <a:latin typeface="Times New Roman" panose="02020603050405020304" pitchFamily="18" charset="0"/>
                <a:cs typeface="Times New Roman" panose="02020603050405020304" pitchFamily="18" charset="0"/>
              </a:rPr>
              <a:t> Neo4j </a:t>
            </a:r>
            <a:r>
              <a:rPr lang="en-GB" sz="1200" b="0" i="0" dirty="0" err="1">
                <a:solidFill>
                  <a:schemeClr val="tx1"/>
                </a:solidFill>
                <a:effectLst/>
                <a:latin typeface="Times New Roman" panose="02020603050405020304" pitchFamily="18" charset="0"/>
                <a:cs typeface="Times New Roman" panose="02020603050405020304" pitchFamily="18" charset="0"/>
              </a:rPr>
              <a:t>bazom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može</a:t>
            </a:r>
            <a:r>
              <a:rPr lang="en-GB" sz="1200" b="0" i="0" dirty="0">
                <a:solidFill>
                  <a:schemeClr val="tx1"/>
                </a:solidFill>
                <a:effectLst/>
                <a:latin typeface="Times New Roman" panose="02020603050405020304" pitchFamily="18" charset="0"/>
                <a:cs typeface="Times New Roman" panose="02020603050405020304" pitchFamily="18" charset="0"/>
              </a:rPr>
              <a:t> se </a:t>
            </a:r>
            <a:r>
              <a:rPr lang="en-GB" sz="1200" b="0" i="0" dirty="0" err="1">
                <a:solidFill>
                  <a:schemeClr val="tx1"/>
                </a:solidFill>
                <a:effectLst/>
                <a:latin typeface="Times New Roman" panose="02020603050405020304" pitchFamily="18" charset="0"/>
                <a:cs typeface="Times New Roman" panose="02020603050405020304" pitchFamily="18" charset="0"/>
              </a:rPr>
              <a:t>koristiti</a:t>
            </a:r>
            <a:r>
              <a:rPr lang="en-GB" sz="1200" b="0" i="0" dirty="0">
                <a:solidFill>
                  <a:schemeClr val="tx1"/>
                </a:solidFill>
                <a:effectLst/>
                <a:latin typeface="Times New Roman" panose="02020603050405020304" pitchFamily="18" charset="0"/>
                <a:cs typeface="Times New Roman" panose="02020603050405020304" pitchFamily="18" charset="0"/>
              </a:rPr>
              <a:t> Neo4j .NET client, a </a:t>
            </a:r>
            <a:r>
              <a:rPr lang="en-GB" sz="1200" b="0" i="0" dirty="0" err="1">
                <a:solidFill>
                  <a:schemeClr val="tx1"/>
                </a:solidFill>
                <a:effectLst/>
                <a:latin typeface="Times New Roman" panose="02020603050405020304" pitchFamily="18" charset="0"/>
                <a:cs typeface="Times New Roman" panose="02020603050405020304" pitchFamily="18" charset="0"/>
              </a:rPr>
              <a:t>zatim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koristiti</a:t>
            </a:r>
            <a:r>
              <a:rPr lang="en-GB" sz="1200" b="0" i="0" dirty="0">
                <a:solidFill>
                  <a:schemeClr val="tx1"/>
                </a:solidFill>
                <a:effectLst/>
                <a:latin typeface="Times New Roman" panose="02020603050405020304" pitchFamily="18" charset="0"/>
                <a:cs typeface="Times New Roman" panose="02020603050405020304" pitchFamily="18" charset="0"/>
              </a:rPr>
              <a:t> Cypher </a:t>
            </a:r>
            <a:r>
              <a:rPr lang="en-GB" sz="1200" b="0" i="0" dirty="0" err="1">
                <a:solidFill>
                  <a:schemeClr val="tx1"/>
                </a:solidFill>
                <a:effectLst/>
                <a:latin typeface="Times New Roman" panose="02020603050405020304" pitchFamily="18" charset="0"/>
                <a:cs typeface="Times New Roman" panose="02020603050405020304" pitchFamily="18" charset="0"/>
              </a:rPr>
              <a:t>upite</a:t>
            </a:r>
            <a:r>
              <a:rPr lang="en-GB" sz="1200" b="0" i="0" dirty="0">
                <a:solidFill>
                  <a:schemeClr val="tx1"/>
                </a:solidFill>
                <a:effectLst/>
                <a:latin typeface="Times New Roman" panose="02020603050405020304" pitchFamily="18" charset="0"/>
                <a:cs typeface="Times New Roman" panose="02020603050405020304" pitchFamily="18" charset="0"/>
              </a:rPr>
              <a:t> za </a:t>
            </a:r>
            <a:r>
              <a:rPr lang="en-GB" sz="1200" b="0" i="0" dirty="0" err="1">
                <a:solidFill>
                  <a:schemeClr val="tx1"/>
                </a:solidFill>
                <a:effectLst/>
                <a:latin typeface="Times New Roman" panose="02020603050405020304" pitchFamily="18" charset="0"/>
                <a:cs typeface="Times New Roman" panose="02020603050405020304" pitchFamily="18" charset="0"/>
              </a:rPr>
              <a:t>manipulaciju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podacima</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grafu</a:t>
            </a:r>
            <a:r>
              <a:rPr lang="en-GB" sz="1200" b="0" i="0" dirty="0">
                <a:solidFill>
                  <a:schemeClr val="tx1"/>
                </a:solidFill>
                <a:effectLst/>
                <a:latin typeface="Times New Roman" panose="02020603050405020304" pitchFamily="18" charset="0"/>
                <a:cs typeface="Times New Roman" panose="02020603050405020304" pitchFamily="18" charset="0"/>
              </a:rPr>
              <a:t>. </a:t>
            </a:r>
            <a:endParaRPr lang="en-GB" sz="1200" dirty="0">
              <a:solidFill>
                <a:schemeClr val="tx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9B7A930D-F62F-55B9-686A-F0EEDDE6B3F7}"/>
              </a:ext>
            </a:extLst>
          </p:cNvPr>
          <p:cNvPicPr>
            <a:picLocks noChangeAspect="1"/>
          </p:cNvPicPr>
          <p:nvPr/>
        </p:nvPicPr>
        <p:blipFill>
          <a:blip r:embed="rId3"/>
          <a:stretch>
            <a:fillRect/>
          </a:stretch>
        </p:blipFill>
        <p:spPr>
          <a:xfrm>
            <a:off x="536714" y="3605689"/>
            <a:ext cx="8070572" cy="458549"/>
          </a:xfrm>
          <a:prstGeom prst="rect">
            <a:avLst/>
          </a:prstGeom>
        </p:spPr>
      </p:pic>
    </p:spTree>
    <p:extLst>
      <p:ext uri="{BB962C8B-B14F-4D97-AF65-F5344CB8AC3E}">
        <p14:creationId xmlns:p14="http://schemas.microsoft.com/office/powerpoint/2010/main" val="147508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kern="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Modeliranje</a:t>
            </a:r>
            <a:r>
              <a:rPr lang="en-GB" sz="3200" b="1"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32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p</a:t>
            </a:r>
            <a:r>
              <a:rPr lang="en-GB" sz="3200" b="1" kern="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odataka</a:t>
            </a:r>
            <a:r>
              <a:rPr lang="en-GB" sz="3200" b="1"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u Neo4j-u</a:t>
            </a:r>
            <a:endParaRPr sz="3200" dirty="0">
              <a:solidFill>
                <a:schemeClr val="tx1"/>
              </a:solidFill>
              <a:latin typeface="Times New Roman" panose="02020603050405020304" pitchFamily="18" charset="0"/>
              <a:cs typeface="Times New Roman" panose="02020603050405020304" pitchFamily="18" charset="0"/>
            </a:endParaRPr>
          </a:p>
        </p:txBody>
      </p:sp>
      <p:sp>
        <p:nvSpPr>
          <p:cNvPr id="768" name="Google Shape;768;p47"/>
          <p:cNvSpPr txBox="1">
            <a:spLocks noGrp="1"/>
          </p:cNvSpPr>
          <p:nvPr>
            <p:ph type="subTitle" idx="4294967295"/>
          </p:nvPr>
        </p:nvSpPr>
        <p:spPr>
          <a:xfrm>
            <a:off x="495513" y="2248485"/>
            <a:ext cx="6737445" cy="2086960"/>
          </a:xfrm>
          <a:prstGeom prst="rect">
            <a:avLst/>
          </a:prstGeom>
        </p:spPr>
        <p:txBody>
          <a:bodyPr spcFirstLastPara="1" wrap="square" lIns="91425" tIns="91425" rIns="91425" bIns="91425" anchor="t" anchorCtr="0">
            <a:noAutofit/>
          </a:bodyPr>
          <a:lstStyle/>
          <a:p>
            <a:pPr marL="171450" lvl="0" indent="-171450" algn="l" rtl="0">
              <a:spcBef>
                <a:spcPts val="1000"/>
              </a:spcBef>
              <a:spcAft>
                <a:spcPts val="1000"/>
              </a:spcAft>
              <a:buFont typeface="Wingdings" panose="05000000000000000000" pitchFamily="2" charset="2"/>
              <a:buChar char="v"/>
            </a:pPr>
            <a:r>
              <a:rPr lang="en-GB" b="1" i="0" dirty="0" err="1">
                <a:solidFill>
                  <a:schemeClr val="tx1"/>
                </a:solidFill>
                <a:effectLst/>
                <a:latin typeface="Times New Roman" panose="02020603050405020304" pitchFamily="18" charset="0"/>
                <a:cs typeface="Times New Roman" panose="02020603050405020304" pitchFamily="18" charset="0"/>
              </a:rPr>
              <a:t>Čvorovi</a:t>
            </a:r>
            <a:r>
              <a:rPr lang="en-GB" b="1" i="0" dirty="0">
                <a:solidFill>
                  <a:schemeClr val="tx1"/>
                </a:solidFill>
                <a:effectLst/>
                <a:latin typeface="Times New Roman" panose="02020603050405020304" pitchFamily="18" charset="0"/>
                <a:cs typeface="Times New Roman" panose="02020603050405020304" pitchFamily="18" charset="0"/>
              </a:rPr>
              <a:t>:</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Čvorovi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predstavljaju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osnovne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entitete</a:t>
            </a:r>
            <a:r>
              <a:rPr lang="en-GB" b="0" i="0" dirty="0">
                <a:solidFill>
                  <a:schemeClr val="tx1"/>
                </a:solidFill>
                <a:effectLst/>
                <a:latin typeface="Times New Roman" panose="02020603050405020304" pitchFamily="18" charset="0"/>
                <a:cs typeface="Times New Roman" panose="02020603050405020304" pitchFamily="18" charset="0"/>
              </a:rPr>
              <a:t> u Neo4j </a:t>
            </a:r>
            <a:r>
              <a:rPr lang="en-GB" b="0" i="0" dirty="0" err="1">
                <a:solidFill>
                  <a:schemeClr val="tx1"/>
                </a:solidFill>
                <a:effectLst/>
                <a:latin typeface="Times New Roman" panose="02020603050405020304" pitchFamily="18" charset="0"/>
                <a:cs typeface="Times New Roman" panose="02020603050405020304" pitchFamily="18" charset="0"/>
              </a:rPr>
              <a:t>grafu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Svaki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čvor</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može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imati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jedinstven</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identifikator</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oznaku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koja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označava</a:t>
            </a:r>
            <a:r>
              <a:rPr lang="en-GB" b="0" i="0" dirty="0">
                <a:solidFill>
                  <a:schemeClr val="tx1"/>
                </a:solidFill>
                <a:effectLst/>
                <a:latin typeface="Times New Roman" panose="02020603050405020304" pitchFamily="18" charset="0"/>
                <a:cs typeface="Times New Roman" panose="02020603050405020304" pitchFamily="18" charset="0"/>
              </a:rPr>
              <a:t> tip </a:t>
            </a:r>
            <a:r>
              <a:rPr lang="en-GB" b="0" i="0" dirty="0" err="1">
                <a:solidFill>
                  <a:schemeClr val="tx1"/>
                </a:solidFill>
                <a:effectLst/>
                <a:latin typeface="Times New Roman" panose="02020603050405020304" pitchFamily="18" charset="0"/>
                <a:cs typeface="Times New Roman" panose="02020603050405020304" pitchFamily="18" charset="0"/>
              </a:rPr>
              <a:t>entiteta</a:t>
            </a:r>
            <a:r>
              <a:rPr lang="en-GB" b="0" i="0" dirty="0">
                <a:solidFill>
                  <a:schemeClr val="tx1"/>
                </a:solidFill>
                <a:effectLst/>
                <a:latin typeface="Times New Roman" panose="02020603050405020304" pitchFamily="18" charset="0"/>
                <a:cs typeface="Times New Roman" panose="02020603050405020304" pitchFamily="18" charset="0"/>
              </a:rPr>
              <a:t> koji </a:t>
            </a:r>
            <a:r>
              <a:rPr lang="en-GB" b="0" i="0" dirty="0" err="1">
                <a:solidFill>
                  <a:schemeClr val="tx1"/>
                </a:solidFill>
                <a:effectLst/>
                <a:latin typeface="Times New Roman" panose="02020603050405020304" pitchFamily="18" charset="0"/>
                <a:cs typeface="Times New Roman" panose="02020603050405020304" pitchFamily="18" charset="0"/>
              </a:rPr>
              <a:t>predstavlja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npr</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Osoba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Proizvod</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svojstva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koja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sadrže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dodatne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informacije</a:t>
            </a:r>
            <a:r>
              <a:rPr lang="en-GB" b="0" i="0" dirty="0">
                <a:solidFill>
                  <a:schemeClr val="tx1"/>
                </a:solidFill>
                <a:effectLst/>
                <a:latin typeface="Times New Roman" panose="02020603050405020304" pitchFamily="18" charset="0"/>
                <a:cs typeface="Times New Roman" panose="02020603050405020304" pitchFamily="18" charset="0"/>
              </a:rPr>
              <a:t> o </a:t>
            </a:r>
            <a:r>
              <a:rPr lang="en-GB" b="0" i="0" dirty="0" err="1">
                <a:solidFill>
                  <a:schemeClr val="tx1"/>
                </a:solidFill>
                <a:effectLst/>
                <a:latin typeface="Times New Roman" panose="02020603050405020304" pitchFamily="18" charset="0"/>
                <a:cs typeface="Times New Roman" panose="02020603050405020304" pitchFamily="18" charset="0"/>
              </a:rPr>
              <a:t>entitetu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npr</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ime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godine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Čvorovi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osnovni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građevni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blokovi</a:t>
            </a:r>
            <a:r>
              <a:rPr lang="en-GB" b="0" i="0" dirty="0">
                <a:solidFill>
                  <a:schemeClr val="tx1"/>
                </a:solidFill>
                <a:effectLst/>
                <a:latin typeface="Times New Roman" panose="02020603050405020304" pitchFamily="18" charset="0"/>
                <a:cs typeface="Times New Roman" panose="02020603050405020304" pitchFamily="18" charset="0"/>
              </a:rPr>
              <a:t> koji </a:t>
            </a:r>
            <a:r>
              <a:rPr lang="en-GB" b="0" i="0" dirty="0" err="1">
                <a:solidFill>
                  <a:schemeClr val="tx1"/>
                </a:solidFill>
                <a:effectLst/>
                <a:latin typeface="Times New Roman" panose="02020603050405020304" pitchFamily="18" charset="0"/>
                <a:cs typeface="Times New Roman" panose="02020603050405020304" pitchFamily="18" charset="0"/>
              </a:rPr>
              <a:t>čine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strukturu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grafa</a:t>
            </a:r>
            <a:r>
              <a:rPr lang="en-GB" b="0" i="0" dirty="0">
                <a:solidFill>
                  <a:schemeClr val="tx1"/>
                </a:solidFill>
                <a:effectLst/>
                <a:latin typeface="Times New Roman" panose="02020603050405020304" pitchFamily="18" charset="0"/>
                <a:cs typeface="Times New Roman" panose="02020603050405020304" pitchFamily="18" charset="0"/>
              </a:rPr>
              <a:t>.</a:t>
            </a:r>
            <a:endParaRPr dirty="0">
              <a:solidFill>
                <a:schemeClr val="tx1"/>
              </a:solidFill>
              <a:latin typeface="Times New Roman" panose="02020603050405020304" pitchFamily="18" charset="0"/>
              <a:cs typeface="Times New Roman" panose="02020603050405020304" pitchFamily="18" charset="0"/>
            </a:endParaRPr>
          </a:p>
        </p:txBody>
      </p:sp>
      <p:grpSp>
        <p:nvGrpSpPr>
          <p:cNvPr id="769" name="Google Shape;769;p47"/>
          <p:cNvGrpSpPr/>
          <p:nvPr/>
        </p:nvGrpSpPr>
        <p:grpSpPr>
          <a:xfrm>
            <a:off x="5937648" y="2476078"/>
            <a:ext cx="3206352" cy="2667421"/>
            <a:chOff x="5937648" y="2476078"/>
            <a:chExt cx="3206352" cy="2667421"/>
          </a:xfrm>
        </p:grpSpPr>
        <p:pic>
          <p:nvPicPr>
            <p:cNvPr id="770" name="Google Shape;770;p47"/>
            <p:cNvPicPr preferRelativeResize="0"/>
            <p:nvPr/>
          </p:nvPicPr>
          <p:blipFill rotWithShape="1">
            <a:blip r:embed="rId3">
              <a:alphaModFix amt="40000"/>
            </a:blip>
            <a:srcRect t="1787" r="13389"/>
            <a:stretch/>
          </p:blipFill>
          <p:spPr>
            <a:xfrm rot="5400000">
              <a:off x="6674487" y="2673986"/>
              <a:ext cx="2314449" cy="2624577"/>
            </a:xfrm>
            <a:prstGeom prst="rect">
              <a:avLst/>
            </a:prstGeom>
            <a:noFill/>
            <a:ln>
              <a:noFill/>
            </a:ln>
          </p:spPr>
        </p:pic>
        <p:grpSp>
          <p:nvGrpSpPr>
            <p:cNvPr id="771" name="Google Shape;771;p47"/>
            <p:cNvGrpSpPr/>
            <p:nvPr/>
          </p:nvGrpSpPr>
          <p:grpSpPr>
            <a:xfrm rot="10800000">
              <a:off x="5937648" y="2476078"/>
              <a:ext cx="2729343" cy="2273270"/>
              <a:chOff x="5906405" y="464087"/>
              <a:chExt cx="3102231" cy="2583848"/>
            </a:xfrm>
          </p:grpSpPr>
          <p:pic>
            <p:nvPicPr>
              <p:cNvPr id="772" name="Google Shape;772;p47"/>
              <p:cNvPicPr preferRelativeResize="0"/>
              <p:nvPr/>
            </p:nvPicPr>
            <p:blipFill>
              <a:blip r:embed="rId4">
                <a:alphaModFix amt="10000"/>
              </a:blip>
              <a:stretch>
                <a:fillRect/>
              </a:stretch>
            </p:blipFill>
            <p:spPr>
              <a:xfrm>
                <a:off x="7494124" y="539500"/>
                <a:ext cx="1146700" cy="1146700"/>
              </a:xfrm>
              <a:prstGeom prst="rect">
                <a:avLst/>
              </a:prstGeom>
              <a:noFill/>
              <a:ln>
                <a:noFill/>
              </a:ln>
            </p:spPr>
          </p:pic>
          <p:pic>
            <p:nvPicPr>
              <p:cNvPr id="773" name="Google Shape;773;p47"/>
              <p:cNvPicPr preferRelativeResize="0"/>
              <p:nvPr/>
            </p:nvPicPr>
            <p:blipFill>
              <a:blip r:embed="rId5">
                <a:alphaModFix/>
              </a:blip>
              <a:stretch>
                <a:fillRect/>
              </a:stretch>
            </p:blipFill>
            <p:spPr>
              <a:xfrm rot="-2700057">
                <a:off x="6755934" y="2416545"/>
                <a:ext cx="523056" cy="523056"/>
              </a:xfrm>
              <a:prstGeom prst="rect">
                <a:avLst/>
              </a:prstGeom>
              <a:noFill/>
              <a:ln>
                <a:noFill/>
              </a:ln>
            </p:spPr>
          </p:pic>
          <p:pic>
            <p:nvPicPr>
              <p:cNvPr id="774" name="Google Shape;774;p47"/>
              <p:cNvPicPr preferRelativeResize="0"/>
              <p:nvPr/>
            </p:nvPicPr>
            <p:blipFill>
              <a:blip r:embed="rId6">
                <a:alphaModFix/>
              </a:blip>
              <a:stretch>
                <a:fillRect/>
              </a:stretch>
            </p:blipFill>
            <p:spPr>
              <a:xfrm rot="-5400000">
                <a:off x="6900960" y="464085"/>
                <a:ext cx="2107675" cy="2107678"/>
              </a:xfrm>
              <a:prstGeom prst="rect">
                <a:avLst/>
              </a:prstGeom>
              <a:noFill/>
              <a:ln>
                <a:noFill/>
              </a:ln>
            </p:spPr>
          </p:pic>
          <p:pic>
            <p:nvPicPr>
              <p:cNvPr id="775" name="Google Shape;775;p47"/>
              <p:cNvPicPr preferRelativeResize="0"/>
              <p:nvPr/>
            </p:nvPicPr>
            <p:blipFill>
              <a:blip r:embed="rId7">
                <a:alphaModFix/>
              </a:blip>
              <a:stretch>
                <a:fillRect/>
              </a:stretch>
            </p:blipFill>
            <p:spPr>
              <a:xfrm rot="-5400000" flipH="1">
                <a:off x="5906742" y="566533"/>
                <a:ext cx="1091957" cy="1092630"/>
              </a:xfrm>
              <a:prstGeom prst="rect">
                <a:avLst/>
              </a:prstGeom>
              <a:noFill/>
              <a:ln>
                <a:noFill/>
              </a:ln>
            </p:spPr>
          </p:pic>
          <p:sp>
            <p:nvSpPr>
              <p:cNvPr id="776" name="Google Shape;776;p47"/>
              <p:cNvSpPr/>
              <p:nvPr/>
            </p:nvSpPr>
            <p:spPr>
              <a:xfrm rot="-2700000">
                <a:off x="6285781" y="1488901"/>
                <a:ext cx="333896" cy="333896"/>
              </a:xfrm>
              <a:prstGeom prst="roundRect">
                <a:avLst>
                  <a:gd name="adj" fmla="val 16094"/>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7" name="Google Shape;777;p47"/>
          <p:cNvGrpSpPr/>
          <p:nvPr/>
        </p:nvGrpSpPr>
        <p:grpSpPr>
          <a:xfrm rot="5400000">
            <a:off x="548940" y="567094"/>
            <a:ext cx="328561" cy="328561"/>
            <a:chOff x="2040096" y="423669"/>
            <a:chExt cx="328561" cy="328561"/>
          </a:xfrm>
        </p:grpSpPr>
        <p:sp>
          <p:nvSpPr>
            <p:cNvPr id="778" name="Google Shape;778;p47"/>
            <p:cNvSpPr/>
            <p:nvPr/>
          </p:nvSpPr>
          <p:spPr>
            <a:xfrm rot="-2700000">
              <a:off x="2060130" y="63546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79" name="Google Shape;779;p47"/>
            <p:cNvSpPr/>
            <p:nvPr/>
          </p:nvSpPr>
          <p:spPr>
            <a:xfrm rot="-2700000">
              <a:off x="2156011" y="53958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80" name="Google Shape;780;p47"/>
            <p:cNvSpPr/>
            <p:nvPr/>
          </p:nvSpPr>
          <p:spPr>
            <a:xfrm rot="-2700000">
              <a:off x="2251891" y="443703"/>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2" name="Google Shape;767;p47">
            <a:extLst>
              <a:ext uri="{FF2B5EF4-FFF2-40B4-BE49-F238E27FC236}">
                <a16:creationId xmlns:a16="http://schemas.microsoft.com/office/drawing/2014/main" id="{67FA65C6-8D3E-EB30-DEE7-C7A4579E5385}"/>
              </a:ext>
            </a:extLst>
          </p:cNvPr>
          <p:cNvSpPr txBox="1">
            <a:spLocks/>
          </p:cNvSpPr>
          <p:nvPr/>
        </p:nvSpPr>
        <p:spPr>
          <a:xfrm>
            <a:off x="-1681955" y="155934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GB" sz="2000" b="1" i="0" dirty="0" err="1">
                <a:solidFill>
                  <a:schemeClr val="tx1"/>
                </a:solidFill>
                <a:effectLst/>
                <a:latin typeface="Times New Roman" panose="02020603050405020304" pitchFamily="18" charset="0"/>
                <a:cs typeface="Times New Roman" panose="02020603050405020304" pitchFamily="18" charset="0"/>
              </a:rPr>
              <a:t>Struktura</a:t>
            </a:r>
            <a:r>
              <a:rPr lang="en-GB" sz="2000" b="1" i="0" dirty="0">
                <a:solidFill>
                  <a:schemeClr val="tx1"/>
                </a:solidFill>
                <a:effectLst/>
                <a:latin typeface="Times New Roman" panose="02020603050405020304" pitchFamily="18" charset="0"/>
                <a:cs typeface="Times New Roman" panose="02020603050405020304" pitchFamily="18" charset="0"/>
              </a:rPr>
              <a:t> </a:t>
            </a:r>
            <a:r>
              <a:rPr lang="en-GB" sz="2000" dirty="0" err="1">
                <a:solidFill>
                  <a:schemeClr val="tx1"/>
                </a:solidFill>
                <a:latin typeface="Times New Roman" panose="02020603050405020304" pitchFamily="18" charset="0"/>
                <a:cs typeface="Times New Roman" panose="02020603050405020304" pitchFamily="18" charset="0"/>
              </a:rPr>
              <a:t>g</a:t>
            </a:r>
            <a:r>
              <a:rPr lang="en-GB" sz="2000" b="1" i="0" dirty="0" err="1">
                <a:solidFill>
                  <a:schemeClr val="tx1"/>
                </a:solidFill>
                <a:effectLst/>
                <a:latin typeface="Times New Roman" panose="02020603050405020304" pitchFamily="18" charset="0"/>
                <a:cs typeface="Times New Roman" panose="02020603050405020304" pitchFamily="18" charset="0"/>
              </a:rPr>
              <a:t>rafa</a:t>
            </a:r>
            <a:r>
              <a:rPr lang="en-GB" sz="2000" b="1" i="0" dirty="0">
                <a:solidFill>
                  <a:schemeClr val="tx1"/>
                </a:solidFill>
                <a:effectLst/>
                <a:latin typeface="Times New Roman" panose="02020603050405020304" pitchFamily="18" charset="0"/>
                <a:cs typeface="Times New Roman" panose="02020603050405020304" pitchFamily="18" charset="0"/>
              </a:rPr>
              <a:t> u Neo4j-u</a:t>
            </a:r>
            <a:endParaRPr lang="en-GB"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5163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kern="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Modeliranje</a:t>
            </a:r>
            <a:r>
              <a:rPr lang="en-GB" sz="3200" b="1"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32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p</a:t>
            </a:r>
            <a:r>
              <a:rPr lang="en-GB" sz="3200" b="1" kern="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odataka</a:t>
            </a:r>
            <a:r>
              <a:rPr lang="en-GB" sz="3200" b="1"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u Neo4j-u</a:t>
            </a:r>
            <a:endParaRPr sz="3200" dirty="0">
              <a:solidFill>
                <a:schemeClr val="tx1"/>
              </a:solidFill>
              <a:latin typeface="Times New Roman" panose="02020603050405020304" pitchFamily="18" charset="0"/>
              <a:cs typeface="Times New Roman" panose="02020603050405020304" pitchFamily="18" charset="0"/>
            </a:endParaRPr>
          </a:p>
        </p:txBody>
      </p:sp>
      <p:sp>
        <p:nvSpPr>
          <p:cNvPr id="768" name="Google Shape;768;p47"/>
          <p:cNvSpPr txBox="1">
            <a:spLocks noGrp="1"/>
          </p:cNvSpPr>
          <p:nvPr>
            <p:ph type="subTitle" idx="4294967295"/>
          </p:nvPr>
        </p:nvSpPr>
        <p:spPr>
          <a:xfrm>
            <a:off x="408848" y="1728924"/>
            <a:ext cx="6737445" cy="2086960"/>
          </a:xfrm>
          <a:prstGeom prst="rect">
            <a:avLst/>
          </a:prstGeom>
        </p:spPr>
        <p:txBody>
          <a:bodyPr spcFirstLastPara="1" wrap="square" lIns="91425" tIns="91425" rIns="91425" bIns="91425" anchor="t" anchorCtr="0">
            <a:noAutofit/>
          </a:bodyPr>
          <a:lstStyle/>
          <a:p>
            <a:pPr marL="171450" lvl="0" indent="-171450" algn="l" rtl="0">
              <a:spcBef>
                <a:spcPts val="1000"/>
              </a:spcBef>
              <a:spcAft>
                <a:spcPts val="1000"/>
              </a:spcAft>
              <a:buFont typeface="Wingdings" panose="05000000000000000000" pitchFamily="2" charset="2"/>
              <a:buChar char="v"/>
            </a:pPr>
            <a:r>
              <a:rPr lang="en-GB" b="1" i="0" dirty="0" err="1">
                <a:solidFill>
                  <a:schemeClr val="tx1"/>
                </a:solidFill>
                <a:effectLst/>
                <a:latin typeface="Times New Roman" panose="02020603050405020304" pitchFamily="18" charset="0"/>
                <a:cs typeface="Times New Roman" panose="02020603050405020304" pitchFamily="18" charset="0"/>
              </a:rPr>
              <a:t>Veze</a:t>
            </a:r>
            <a:r>
              <a:rPr lang="en-GB" b="1" i="0" dirty="0">
                <a:solidFill>
                  <a:schemeClr val="tx1"/>
                </a:solidFill>
                <a:effectLst/>
                <a:latin typeface="Times New Roman" panose="02020603050405020304" pitchFamily="18" charset="0"/>
                <a:cs typeface="Times New Roman" panose="02020603050405020304" pitchFamily="18" charset="0"/>
              </a:rPr>
              <a:t>:</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Veze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predstavljaju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odnose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između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čvorova</a:t>
            </a:r>
            <a:r>
              <a:rPr lang="en-GB" b="0" i="0" dirty="0">
                <a:solidFill>
                  <a:schemeClr val="tx1"/>
                </a:solidFill>
                <a:effectLst/>
                <a:latin typeface="Times New Roman" panose="02020603050405020304" pitchFamily="18" charset="0"/>
                <a:cs typeface="Times New Roman" panose="02020603050405020304" pitchFamily="18" charset="0"/>
              </a:rPr>
              <a:t>. One se </a:t>
            </a:r>
            <a:r>
              <a:rPr lang="en-GB" b="0" i="0" dirty="0" err="1">
                <a:solidFill>
                  <a:schemeClr val="tx1"/>
                </a:solidFill>
                <a:effectLst/>
                <a:latin typeface="Times New Roman" panose="02020603050405020304" pitchFamily="18" charset="0"/>
                <a:cs typeface="Times New Roman" panose="02020603050405020304" pitchFamily="18" charset="0"/>
              </a:rPr>
              <a:t>koriste</a:t>
            </a:r>
            <a:r>
              <a:rPr lang="en-GB" b="0" i="0" dirty="0">
                <a:solidFill>
                  <a:schemeClr val="tx1"/>
                </a:solidFill>
                <a:effectLst/>
                <a:latin typeface="Times New Roman" panose="02020603050405020304" pitchFamily="18" charset="0"/>
                <a:cs typeface="Times New Roman" panose="02020603050405020304" pitchFamily="18" charset="0"/>
              </a:rPr>
              <a:t> za </a:t>
            </a:r>
            <a:r>
              <a:rPr lang="en-GB" b="0" i="0" dirty="0" err="1">
                <a:solidFill>
                  <a:schemeClr val="tx1"/>
                </a:solidFill>
                <a:effectLst/>
                <a:latin typeface="Times New Roman" panose="02020603050405020304" pitchFamily="18" charset="0"/>
                <a:cs typeface="Times New Roman" panose="02020603050405020304" pitchFamily="18" charset="0"/>
              </a:rPr>
              <a:t>povezivanje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različitih</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entiteta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definisanje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načina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na</a:t>
            </a:r>
            <a:r>
              <a:rPr lang="en-GB" b="0" i="0" dirty="0">
                <a:solidFill>
                  <a:schemeClr val="tx1"/>
                </a:solidFill>
                <a:effectLst/>
                <a:latin typeface="Times New Roman" panose="02020603050405020304" pitchFamily="18" charset="0"/>
                <a:cs typeface="Times New Roman" panose="02020603050405020304" pitchFamily="18" charset="0"/>
              </a:rPr>
              <a:t> koji </a:t>
            </a:r>
            <a:r>
              <a:rPr lang="en-GB" b="0" i="0" dirty="0" err="1">
                <a:solidFill>
                  <a:schemeClr val="tx1"/>
                </a:solidFill>
                <a:effectLst/>
                <a:latin typeface="Times New Roman" panose="02020603050405020304" pitchFamily="18" charset="0"/>
                <a:cs typeface="Times New Roman" panose="02020603050405020304" pitchFamily="18" charset="0"/>
              </a:rPr>
              <a:t>su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međusobno</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povezani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Veze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takođe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mogu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imati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svoja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svojstva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koja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opisuju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odnos</a:t>
            </a:r>
            <a:r>
              <a:rPr lang="en-GB" b="0" i="0" dirty="0">
                <a:solidFill>
                  <a:schemeClr val="tx1"/>
                </a:solidFill>
                <a:effectLst/>
                <a:latin typeface="Times New Roman" panose="02020603050405020304" pitchFamily="18" charset="0"/>
                <a:cs typeface="Times New Roman" panose="02020603050405020304" pitchFamily="18" charset="0"/>
              </a:rPr>
              <a:t> koji </a:t>
            </a:r>
            <a:r>
              <a:rPr lang="en-GB" b="0" i="0" dirty="0" err="1">
                <a:solidFill>
                  <a:schemeClr val="tx1"/>
                </a:solidFill>
                <a:effectLst/>
                <a:latin typeface="Times New Roman" panose="02020603050405020304" pitchFamily="18" charset="0"/>
                <a:cs typeface="Times New Roman" panose="02020603050405020304" pitchFamily="18" charset="0"/>
              </a:rPr>
              <a:t>predstavljaju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Primeri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veza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mogu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uključivati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Prijatelj</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Kupuje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ili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Poseduje</a:t>
            </a:r>
            <a:r>
              <a:rPr lang="en-GB" b="0" i="0" dirty="0">
                <a:solidFill>
                  <a:schemeClr val="tx1"/>
                </a:solidFill>
                <a:effectLst/>
                <a:latin typeface="Times New Roman" panose="02020603050405020304" pitchFamily="18" charset="0"/>
                <a:cs typeface="Times New Roman" panose="02020603050405020304" pitchFamily="18" charset="0"/>
              </a:rPr>
              <a:t>".</a:t>
            </a:r>
          </a:p>
          <a:p>
            <a:pPr marL="171450" lvl="0" indent="-171450" algn="l" rtl="0">
              <a:spcBef>
                <a:spcPts val="1000"/>
              </a:spcBef>
              <a:spcAft>
                <a:spcPts val="1000"/>
              </a:spcAft>
              <a:buFont typeface="Wingdings" panose="05000000000000000000" pitchFamily="2" charset="2"/>
              <a:buChar char="v"/>
            </a:pPr>
            <a:endParaRPr lang="en-GB" b="0" i="0" dirty="0">
              <a:solidFill>
                <a:schemeClr val="tx1"/>
              </a:solidFill>
              <a:effectLst/>
              <a:latin typeface="Times New Roman" panose="02020603050405020304" pitchFamily="18" charset="0"/>
              <a:cs typeface="Times New Roman" panose="02020603050405020304" pitchFamily="18" charset="0"/>
            </a:endParaRPr>
          </a:p>
          <a:p>
            <a:pPr marL="171450" lvl="0" indent="-171450" algn="l" rtl="0">
              <a:spcBef>
                <a:spcPts val="1000"/>
              </a:spcBef>
              <a:spcAft>
                <a:spcPts val="1000"/>
              </a:spcAft>
              <a:buFont typeface="Wingdings" panose="05000000000000000000" pitchFamily="2" charset="2"/>
              <a:buChar char="v"/>
            </a:pPr>
            <a:r>
              <a:rPr lang="en-GB" b="1" i="0" dirty="0" err="1">
                <a:solidFill>
                  <a:schemeClr val="tx1"/>
                </a:solidFill>
                <a:effectLst/>
                <a:latin typeface="Times New Roman" panose="02020603050405020304" pitchFamily="18" charset="0"/>
                <a:cs typeface="Times New Roman" panose="02020603050405020304" pitchFamily="18" charset="0"/>
              </a:rPr>
              <a:t>Svojstva</a:t>
            </a:r>
            <a:r>
              <a:rPr lang="en-GB" b="1" i="0" dirty="0">
                <a:solidFill>
                  <a:schemeClr val="tx1"/>
                </a:solidFill>
                <a:effectLst/>
                <a:latin typeface="Times New Roman" panose="02020603050405020304" pitchFamily="18" charset="0"/>
                <a:cs typeface="Times New Roman" panose="02020603050405020304" pitchFamily="18" charset="0"/>
              </a:rPr>
              <a:t>:</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Svojstva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sadrže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dodatne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informacije</a:t>
            </a:r>
            <a:r>
              <a:rPr lang="en-GB" b="0" i="0" dirty="0">
                <a:solidFill>
                  <a:schemeClr val="tx1"/>
                </a:solidFill>
                <a:effectLst/>
                <a:latin typeface="Times New Roman" panose="02020603050405020304" pitchFamily="18" charset="0"/>
                <a:cs typeface="Times New Roman" panose="02020603050405020304" pitchFamily="18" charset="0"/>
              </a:rPr>
              <a:t> o </a:t>
            </a:r>
            <a:r>
              <a:rPr lang="en-GB" b="0" i="0" dirty="0" err="1">
                <a:solidFill>
                  <a:schemeClr val="tx1"/>
                </a:solidFill>
                <a:effectLst/>
                <a:latin typeface="Times New Roman" panose="02020603050405020304" pitchFamily="18" charset="0"/>
                <a:cs typeface="Times New Roman" panose="02020603050405020304" pitchFamily="18" charset="0"/>
              </a:rPr>
              <a:t>čvorovima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vezama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Svako</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svojstvo</a:t>
            </a:r>
            <a:r>
              <a:rPr lang="en-GB" b="0" i="0" dirty="0">
                <a:solidFill>
                  <a:schemeClr val="tx1"/>
                </a:solidFill>
                <a:effectLst/>
                <a:latin typeface="Times New Roman" panose="02020603050405020304" pitchFamily="18" charset="0"/>
                <a:cs typeface="Times New Roman" panose="02020603050405020304" pitchFamily="18" charset="0"/>
              </a:rPr>
              <a:t> se </a:t>
            </a:r>
            <a:r>
              <a:rPr lang="en-GB" b="0" i="0" dirty="0" err="1">
                <a:solidFill>
                  <a:schemeClr val="tx1"/>
                </a:solidFill>
                <a:effectLst/>
                <a:latin typeface="Times New Roman" panose="02020603050405020304" pitchFamily="18" charset="0"/>
                <a:cs typeface="Times New Roman" panose="02020603050405020304" pitchFamily="18" charset="0"/>
              </a:rPr>
              <a:t>sastoji</a:t>
            </a:r>
            <a:r>
              <a:rPr lang="en-GB" b="0" i="0" dirty="0">
                <a:solidFill>
                  <a:schemeClr val="tx1"/>
                </a:solidFill>
                <a:effectLst/>
                <a:latin typeface="Times New Roman" panose="02020603050405020304" pitchFamily="18" charset="0"/>
                <a:cs typeface="Times New Roman" panose="02020603050405020304" pitchFamily="18" charset="0"/>
              </a:rPr>
              <a:t> od </a:t>
            </a:r>
            <a:r>
              <a:rPr lang="en-GB" b="0" i="0" dirty="0" err="1">
                <a:solidFill>
                  <a:schemeClr val="tx1"/>
                </a:solidFill>
                <a:effectLst/>
                <a:latin typeface="Times New Roman" panose="02020603050405020304" pitchFamily="18" charset="0"/>
                <a:cs typeface="Times New Roman" panose="02020603050405020304" pitchFamily="18" charset="0"/>
              </a:rPr>
              <a:t>ključa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vrednosti</a:t>
            </a:r>
            <a:r>
              <a:rPr lang="en-GB" b="0" i="0" dirty="0">
                <a:solidFill>
                  <a:schemeClr val="tx1"/>
                </a:solidFill>
                <a:effectLst/>
                <a:latin typeface="Times New Roman" panose="02020603050405020304" pitchFamily="18" charset="0"/>
                <a:cs typeface="Times New Roman" panose="02020603050405020304" pitchFamily="18" charset="0"/>
              </a:rPr>
              <a:t>. Na primer, </a:t>
            </a:r>
            <a:r>
              <a:rPr lang="en-GB" b="0" i="0" dirty="0" err="1">
                <a:solidFill>
                  <a:schemeClr val="tx1"/>
                </a:solidFill>
                <a:effectLst/>
                <a:latin typeface="Times New Roman" panose="02020603050405020304" pitchFamily="18" charset="0"/>
                <a:cs typeface="Times New Roman" panose="02020603050405020304" pitchFamily="18" charset="0"/>
              </a:rPr>
              <a:t>čvor</a:t>
            </a:r>
            <a:r>
              <a:rPr lang="en-GB" b="0" i="0" dirty="0">
                <a:solidFill>
                  <a:schemeClr val="tx1"/>
                </a:solidFill>
                <a:effectLst/>
                <a:latin typeface="Times New Roman" panose="02020603050405020304" pitchFamily="18" charset="0"/>
                <a:cs typeface="Times New Roman" panose="02020603050405020304" pitchFamily="18" charset="0"/>
              </a:rPr>
              <a:t> koji </a:t>
            </a:r>
            <a:r>
              <a:rPr lang="en-GB" b="0" i="0" dirty="0" err="1">
                <a:solidFill>
                  <a:schemeClr val="tx1"/>
                </a:solidFill>
                <a:effectLst/>
                <a:latin typeface="Times New Roman" panose="02020603050405020304" pitchFamily="18" charset="0"/>
                <a:cs typeface="Times New Roman" panose="02020603050405020304" pitchFamily="18" charset="0"/>
              </a:rPr>
              <a:t>predstavlja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osobu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može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imati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svojstva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kao</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što</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su</a:t>
            </a:r>
            <a:r>
              <a:rPr lang="en-GB" b="0" i="0" dirty="0">
                <a:solidFill>
                  <a:schemeClr val="tx1"/>
                </a:solidFill>
                <a:effectLst/>
                <a:latin typeface="Times New Roman" panose="02020603050405020304" pitchFamily="18" charset="0"/>
                <a:cs typeface="Times New Roman" panose="02020603050405020304" pitchFamily="18" charset="0"/>
              </a:rPr>
              <a:t> "Ime: Ana", "</a:t>
            </a:r>
            <a:r>
              <a:rPr lang="en-GB" b="0" i="0" dirty="0" err="1">
                <a:solidFill>
                  <a:schemeClr val="tx1"/>
                </a:solidFill>
                <a:effectLst/>
                <a:latin typeface="Times New Roman" panose="02020603050405020304" pitchFamily="18" charset="0"/>
                <a:cs typeface="Times New Roman" panose="02020603050405020304" pitchFamily="18" charset="0"/>
              </a:rPr>
              <a:t>Godine</a:t>
            </a:r>
            <a:r>
              <a:rPr lang="en-GB" b="0" i="0" dirty="0">
                <a:solidFill>
                  <a:schemeClr val="tx1"/>
                </a:solidFill>
                <a:effectLst/>
                <a:latin typeface="Times New Roman" panose="02020603050405020304" pitchFamily="18" charset="0"/>
                <a:cs typeface="Times New Roman" panose="02020603050405020304" pitchFamily="18" charset="0"/>
              </a:rPr>
              <a:t>: 30". </a:t>
            </a:r>
            <a:r>
              <a:rPr lang="en-GB" b="0" i="0" dirty="0" err="1">
                <a:solidFill>
                  <a:schemeClr val="tx1"/>
                </a:solidFill>
                <a:effectLst/>
                <a:latin typeface="Times New Roman" panose="02020603050405020304" pitchFamily="18" charset="0"/>
                <a:cs typeface="Times New Roman" panose="02020603050405020304" pitchFamily="18" charset="0"/>
              </a:rPr>
              <a:t>Svojstva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omogućavaju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čvorovima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vezama</a:t>
            </a:r>
            <a:r>
              <a:rPr lang="en-GB" b="0" i="0" dirty="0">
                <a:solidFill>
                  <a:schemeClr val="tx1"/>
                </a:solidFill>
                <a:effectLst/>
                <a:latin typeface="Times New Roman" panose="02020603050405020304" pitchFamily="18" charset="0"/>
                <a:cs typeface="Times New Roman" panose="02020603050405020304" pitchFamily="18" charset="0"/>
              </a:rPr>
              <a:t> da nose </a:t>
            </a:r>
            <a:r>
              <a:rPr lang="en-GB" b="0" i="0" dirty="0" err="1">
                <a:solidFill>
                  <a:schemeClr val="tx1"/>
                </a:solidFill>
                <a:effectLst/>
                <a:latin typeface="Times New Roman" panose="02020603050405020304" pitchFamily="18" charset="0"/>
                <a:cs typeface="Times New Roman" panose="02020603050405020304" pitchFamily="18" charset="0"/>
              </a:rPr>
              <a:t>detaljne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informacije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čineći</a:t>
            </a:r>
            <a:r>
              <a:rPr lang="en-GB" b="0" i="0" dirty="0">
                <a:solidFill>
                  <a:schemeClr val="tx1"/>
                </a:solidFill>
                <a:effectLst/>
                <a:latin typeface="Times New Roman" panose="02020603050405020304" pitchFamily="18" charset="0"/>
                <a:cs typeface="Times New Roman" panose="02020603050405020304" pitchFamily="18" charset="0"/>
              </a:rPr>
              <a:t> model </a:t>
            </a:r>
            <a:r>
              <a:rPr lang="en-GB" b="0" i="0" dirty="0" err="1">
                <a:solidFill>
                  <a:schemeClr val="tx1"/>
                </a:solidFill>
                <a:effectLst/>
                <a:latin typeface="Times New Roman" panose="02020603050405020304" pitchFamily="18" charset="0"/>
                <a:cs typeface="Times New Roman" panose="02020603050405020304" pitchFamily="18" charset="0"/>
              </a:rPr>
              <a:t>bogatim</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fleksibilnim</a:t>
            </a:r>
            <a:r>
              <a:rPr lang="en-GB" b="0" i="0" dirty="0">
                <a:solidFill>
                  <a:schemeClr val="tx1"/>
                </a:solidFill>
                <a:effectLst/>
                <a:latin typeface="Times New Roman" panose="02020603050405020304" pitchFamily="18" charset="0"/>
                <a:cs typeface="Times New Roman" panose="02020603050405020304" pitchFamily="18" charset="0"/>
              </a:rPr>
              <a:t>.</a:t>
            </a:r>
            <a:endParaRPr dirty="0">
              <a:solidFill>
                <a:schemeClr val="tx1"/>
              </a:solidFill>
              <a:latin typeface="Times New Roman" panose="02020603050405020304" pitchFamily="18" charset="0"/>
              <a:cs typeface="Times New Roman" panose="02020603050405020304" pitchFamily="18" charset="0"/>
            </a:endParaRPr>
          </a:p>
        </p:txBody>
      </p:sp>
      <p:grpSp>
        <p:nvGrpSpPr>
          <p:cNvPr id="769" name="Google Shape;769;p47"/>
          <p:cNvGrpSpPr/>
          <p:nvPr/>
        </p:nvGrpSpPr>
        <p:grpSpPr>
          <a:xfrm>
            <a:off x="6261249" y="2571391"/>
            <a:ext cx="2882751" cy="2572108"/>
            <a:chOff x="6261249" y="2571391"/>
            <a:chExt cx="2882751" cy="2572108"/>
          </a:xfrm>
        </p:grpSpPr>
        <p:pic>
          <p:nvPicPr>
            <p:cNvPr id="770" name="Google Shape;770;p47"/>
            <p:cNvPicPr preferRelativeResize="0"/>
            <p:nvPr/>
          </p:nvPicPr>
          <p:blipFill rotWithShape="1">
            <a:blip r:embed="rId3">
              <a:alphaModFix amt="40000"/>
            </a:blip>
            <a:srcRect t="1787" r="13389"/>
            <a:stretch/>
          </p:blipFill>
          <p:spPr>
            <a:xfrm rot="5400000">
              <a:off x="6674487" y="2673986"/>
              <a:ext cx="2314449" cy="2624577"/>
            </a:xfrm>
            <a:prstGeom prst="rect">
              <a:avLst/>
            </a:prstGeom>
            <a:noFill/>
            <a:ln>
              <a:noFill/>
            </a:ln>
          </p:spPr>
        </p:pic>
        <p:grpSp>
          <p:nvGrpSpPr>
            <p:cNvPr id="771" name="Google Shape;771;p47"/>
            <p:cNvGrpSpPr/>
            <p:nvPr/>
          </p:nvGrpSpPr>
          <p:grpSpPr>
            <a:xfrm rot="10800000">
              <a:off x="6261249" y="2571391"/>
              <a:ext cx="2405741" cy="2111609"/>
              <a:chOff x="5906406" y="539500"/>
              <a:chExt cx="2734418" cy="2400101"/>
            </a:xfrm>
          </p:grpSpPr>
          <p:pic>
            <p:nvPicPr>
              <p:cNvPr id="772" name="Google Shape;772;p47"/>
              <p:cNvPicPr preferRelativeResize="0"/>
              <p:nvPr/>
            </p:nvPicPr>
            <p:blipFill>
              <a:blip r:embed="rId4">
                <a:alphaModFix amt="10000"/>
              </a:blip>
              <a:stretch>
                <a:fillRect/>
              </a:stretch>
            </p:blipFill>
            <p:spPr>
              <a:xfrm>
                <a:off x="7494124" y="539500"/>
                <a:ext cx="1146700" cy="1146700"/>
              </a:xfrm>
              <a:prstGeom prst="rect">
                <a:avLst/>
              </a:prstGeom>
              <a:noFill/>
              <a:ln>
                <a:noFill/>
              </a:ln>
            </p:spPr>
          </p:pic>
          <p:pic>
            <p:nvPicPr>
              <p:cNvPr id="773" name="Google Shape;773;p47"/>
              <p:cNvPicPr preferRelativeResize="0"/>
              <p:nvPr/>
            </p:nvPicPr>
            <p:blipFill>
              <a:blip r:embed="rId5">
                <a:alphaModFix/>
              </a:blip>
              <a:stretch>
                <a:fillRect/>
              </a:stretch>
            </p:blipFill>
            <p:spPr>
              <a:xfrm rot="-2700057">
                <a:off x="6755934" y="2416545"/>
                <a:ext cx="523056" cy="523056"/>
              </a:xfrm>
              <a:prstGeom prst="rect">
                <a:avLst/>
              </a:prstGeom>
              <a:noFill/>
              <a:ln>
                <a:noFill/>
              </a:ln>
            </p:spPr>
          </p:pic>
          <p:pic>
            <p:nvPicPr>
              <p:cNvPr id="775" name="Google Shape;775;p47"/>
              <p:cNvPicPr preferRelativeResize="0"/>
              <p:nvPr/>
            </p:nvPicPr>
            <p:blipFill>
              <a:blip r:embed="rId6">
                <a:alphaModFix/>
              </a:blip>
              <a:stretch>
                <a:fillRect/>
              </a:stretch>
            </p:blipFill>
            <p:spPr>
              <a:xfrm rot="-5400000" flipH="1">
                <a:off x="5906742" y="566533"/>
                <a:ext cx="1091957" cy="1092630"/>
              </a:xfrm>
              <a:prstGeom prst="rect">
                <a:avLst/>
              </a:prstGeom>
              <a:noFill/>
              <a:ln>
                <a:noFill/>
              </a:ln>
            </p:spPr>
          </p:pic>
          <p:sp>
            <p:nvSpPr>
              <p:cNvPr id="776" name="Google Shape;776;p47"/>
              <p:cNvSpPr/>
              <p:nvPr/>
            </p:nvSpPr>
            <p:spPr>
              <a:xfrm rot="-2700000">
                <a:off x="6285781" y="1488901"/>
                <a:ext cx="333896" cy="333896"/>
              </a:xfrm>
              <a:prstGeom prst="roundRect">
                <a:avLst>
                  <a:gd name="adj" fmla="val 16094"/>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7" name="Google Shape;777;p47"/>
          <p:cNvGrpSpPr/>
          <p:nvPr/>
        </p:nvGrpSpPr>
        <p:grpSpPr>
          <a:xfrm rot="5400000">
            <a:off x="548940" y="567094"/>
            <a:ext cx="328561" cy="328561"/>
            <a:chOff x="2040096" y="423669"/>
            <a:chExt cx="328561" cy="328561"/>
          </a:xfrm>
        </p:grpSpPr>
        <p:sp>
          <p:nvSpPr>
            <p:cNvPr id="778" name="Google Shape;778;p47"/>
            <p:cNvSpPr/>
            <p:nvPr/>
          </p:nvSpPr>
          <p:spPr>
            <a:xfrm rot="-2700000">
              <a:off x="2060130" y="63546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79" name="Google Shape;779;p47"/>
            <p:cNvSpPr/>
            <p:nvPr/>
          </p:nvSpPr>
          <p:spPr>
            <a:xfrm rot="-2700000">
              <a:off x="2156011" y="53958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80" name="Google Shape;780;p47"/>
            <p:cNvSpPr/>
            <p:nvPr/>
          </p:nvSpPr>
          <p:spPr>
            <a:xfrm rot="-2700000">
              <a:off x="2251891" y="443703"/>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extLst>
      <p:ext uri="{BB962C8B-B14F-4D97-AF65-F5344CB8AC3E}">
        <p14:creationId xmlns:p14="http://schemas.microsoft.com/office/powerpoint/2010/main" val="136525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36"/>
          <p:cNvSpPr txBox="1">
            <a:spLocks noGrp="1"/>
          </p:cNvSpPr>
          <p:nvPr>
            <p:ph type="title"/>
          </p:nvPr>
        </p:nvSpPr>
        <p:spPr>
          <a:xfrm>
            <a:off x="1376941" y="379128"/>
            <a:ext cx="6131700" cy="82122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3000" b="1" kern="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Modeliranje</a:t>
            </a:r>
            <a:r>
              <a:rPr lang="en-GB" sz="3000" b="1"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3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p</a:t>
            </a:r>
            <a:r>
              <a:rPr lang="en-GB" sz="3000" b="1" kern="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odataka</a:t>
            </a:r>
            <a:r>
              <a:rPr lang="en-GB" sz="3000" b="1"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u Neo4j-u</a:t>
            </a:r>
            <a:endParaRPr sz="3000" dirty="0"/>
          </a:p>
        </p:txBody>
      </p:sp>
      <p:sp>
        <p:nvSpPr>
          <p:cNvPr id="506" name="Google Shape;506;p36"/>
          <p:cNvSpPr txBox="1">
            <a:spLocks noGrp="1"/>
          </p:cNvSpPr>
          <p:nvPr>
            <p:ph type="subTitle" idx="1"/>
          </p:nvPr>
        </p:nvSpPr>
        <p:spPr>
          <a:xfrm>
            <a:off x="1217171" y="1709530"/>
            <a:ext cx="6291470" cy="2922103"/>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600" b="1" dirty="0" err="1">
                <a:solidFill>
                  <a:schemeClr val="tx1"/>
                </a:solidFill>
                <a:effectLst/>
                <a:latin typeface="Times New Roman" panose="02020603050405020304" pitchFamily="18" charset="0"/>
                <a:cs typeface="Times New Roman" panose="02020603050405020304" pitchFamily="18" charset="0"/>
              </a:rPr>
              <a:t>Primeri</a:t>
            </a:r>
            <a:r>
              <a:rPr lang="en-GB" sz="1600" b="1" dirty="0">
                <a:solidFill>
                  <a:schemeClr val="tx1"/>
                </a:solidFill>
                <a:effectLst/>
                <a:latin typeface="Times New Roman" panose="02020603050405020304" pitchFamily="18" charset="0"/>
                <a:cs typeface="Times New Roman" panose="02020603050405020304" pitchFamily="18" charset="0"/>
              </a:rPr>
              <a:t> </a:t>
            </a:r>
            <a:r>
              <a:rPr lang="en-GB" sz="1600" b="1" dirty="0" err="1">
                <a:solidFill>
                  <a:schemeClr val="tx1"/>
                </a:solidFill>
                <a:latin typeface="Times New Roman" panose="02020603050405020304" pitchFamily="18" charset="0"/>
                <a:cs typeface="Times New Roman" panose="02020603050405020304" pitchFamily="18" charset="0"/>
              </a:rPr>
              <a:t>m</a:t>
            </a:r>
            <a:r>
              <a:rPr lang="en-GB" sz="1600" b="1" dirty="0" err="1">
                <a:solidFill>
                  <a:schemeClr val="tx1"/>
                </a:solidFill>
                <a:effectLst/>
                <a:latin typeface="Times New Roman" panose="02020603050405020304" pitchFamily="18" charset="0"/>
                <a:cs typeface="Times New Roman" panose="02020603050405020304" pitchFamily="18" charset="0"/>
              </a:rPr>
              <a:t>odeliranja</a:t>
            </a:r>
            <a:r>
              <a:rPr lang="en-GB" sz="1600" b="1" dirty="0">
                <a:solidFill>
                  <a:schemeClr val="tx1"/>
                </a:solidFill>
                <a:effectLst/>
                <a:latin typeface="Times New Roman" panose="02020603050405020304" pitchFamily="18" charset="0"/>
                <a:cs typeface="Times New Roman" panose="02020603050405020304" pitchFamily="18" charset="0"/>
              </a:rPr>
              <a:t>:</a:t>
            </a:r>
          </a:p>
          <a:p>
            <a:pPr marL="0" lvl="0" indent="0" algn="just" rtl="0">
              <a:spcBef>
                <a:spcPts val="0"/>
              </a:spcBef>
              <a:spcAft>
                <a:spcPts val="0"/>
              </a:spcAft>
              <a:buNone/>
            </a:pPr>
            <a:endParaRPr lang="en-GB" sz="1600" b="1" dirty="0">
              <a:solidFill>
                <a:schemeClr val="tx1"/>
              </a:solidFill>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GB" sz="1200" b="1" dirty="0" err="1">
                <a:solidFill>
                  <a:schemeClr val="tx1"/>
                </a:solidFill>
                <a:effectLst/>
                <a:latin typeface="Times New Roman" panose="02020603050405020304" pitchFamily="18" charset="0"/>
                <a:cs typeface="Times New Roman" panose="02020603050405020304" pitchFamily="18" charset="0"/>
              </a:rPr>
              <a:t>Čvorovi</a:t>
            </a:r>
            <a:r>
              <a:rPr lang="en-GB" sz="1200" b="0" i="1" dirty="0">
                <a:solidFill>
                  <a:schemeClr val="tx1"/>
                </a:solidFill>
                <a:effectLst/>
                <a:latin typeface="Times New Roman" panose="02020603050405020304" pitchFamily="18" charset="0"/>
                <a:cs typeface="Times New Roman" panose="02020603050405020304" pitchFamily="18" charset="0"/>
              </a:rPr>
              <a: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Osoba</a:t>
            </a:r>
            <a:r>
              <a:rPr lang="en-GB" sz="1200" b="0" i="0" dirty="0">
                <a:solidFill>
                  <a:schemeClr val="tx1"/>
                </a:solidFill>
                <a:effectLst/>
                <a:latin typeface="Times New Roman" panose="02020603050405020304" pitchFamily="18" charset="0"/>
                <a:cs typeface="Times New Roman" panose="02020603050405020304" pitchFamily="18" charset="0"/>
              </a:rPr>
              <a:t>: {Ime: 'Ana', </a:t>
            </a:r>
            <a:r>
              <a:rPr lang="en-GB" sz="1200" b="0" i="0" dirty="0" err="1">
                <a:solidFill>
                  <a:schemeClr val="tx1"/>
                </a:solidFill>
                <a:effectLst/>
                <a:latin typeface="Times New Roman" panose="02020603050405020304" pitchFamily="18" charset="0"/>
                <a:cs typeface="Times New Roman" panose="02020603050405020304" pitchFamily="18" charset="0"/>
              </a:rPr>
              <a:t>Godine</a:t>
            </a:r>
            <a:r>
              <a:rPr lang="en-GB" sz="1200" b="0" i="0" dirty="0">
                <a:solidFill>
                  <a:schemeClr val="tx1"/>
                </a:solidFill>
                <a:effectLst/>
                <a:latin typeface="Times New Roman" panose="02020603050405020304" pitchFamily="18" charset="0"/>
                <a:cs typeface="Times New Roman" panose="02020603050405020304" pitchFamily="18" charset="0"/>
              </a:rPr>
              <a:t>: 30})</a:t>
            </a:r>
          </a:p>
          <a:p>
            <a:pPr marL="609600" lvl="1" indent="0" algn="l"/>
            <a:r>
              <a:rPr lang="en-GB" sz="1300" dirty="0">
                <a:solidFill>
                  <a:schemeClr val="tx1"/>
                </a:solidFill>
                <a:latin typeface="Times New Roman" panose="02020603050405020304" pitchFamily="18" charset="0"/>
                <a:cs typeface="Times New Roman" panose="02020603050405020304" pitchFamily="18" charset="0"/>
              </a:rPr>
              <a:t>  	    </a:t>
            </a:r>
            <a:r>
              <a:rPr lang="en-GB" sz="1200" b="0" i="0" dirty="0">
                <a:solidFill>
                  <a:schemeClr val="tx1"/>
                </a:solidFill>
                <a:effectLst/>
                <a:latin typeface="Times New Roman" panose="02020603050405020304" pitchFamily="18" charset="0"/>
                <a:cs typeface="Times New Roman" panose="02020603050405020304" pitchFamily="18" charset="0"/>
              </a:rPr>
              <a:t>(Grad: {</a:t>
            </a:r>
            <a:r>
              <a:rPr lang="en-GB" sz="1200" b="0" i="0" dirty="0" err="1">
                <a:solidFill>
                  <a:schemeClr val="tx1"/>
                </a:solidFill>
                <a:effectLst/>
                <a:latin typeface="Times New Roman" panose="02020603050405020304" pitchFamily="18" charset="0"/>
                <a:cs typeface="Times New Roman" panose="02020603050405020304" pitchFamily="18" charset="0"/>
              </a:rPr>
              <a:t>Naziv</a:t>
            </a:r>
            <a:r>
              <a:rPr lang="en-GB" sz="1200" b="0" i="0" dirty="0">
                <a:solidFill>
                  <a:schemeClr val="tx1"/>
                </a:solidFill>
                <a:effectLst/>
                <a:latin typeface="Times New Roman" panose="02020603050405020304" pitchFamily="18" charset="0"/>
                <a:cs typeface="Times New Roman" panose="02020603050405020304" pitchFamily="18" charset="0"/>
              </a:rPr>
              <a:t>: 'Beograd', </a:t>
            </a:r>
            <a:r>
              <a:rPr lang="en-GB" sz="1200" b="0" i="0" dirty="0" err="1">
                <a:solidFill>
                  <a:schemeClr val="tx1"/>
                </a:solidFill>
                <a:effectLst/>
                <a:latin typeface="Times New Roman" panose="02020603050405020304" pitchFamily="18" charset="0"/>
                <a:cs typeface="Times New Roman" panose="02020603050405020304" pitchFamily="18" charset="0"/>
              </a:rPr>
              <a:t>Stanovnici</a:t>
            </a:r>
            <a:r>
              <a:rPr lang="en-GB" sz="1200" b="0" i="0" dirty="0">
                <a:solidFill>
                  <a:schemeClr val="tx1"/>
                </a:solidFill>
                <a:effectLst/>
                <a:latin typeface="Times New Roman" panose="02020603050405020304" pitchFamily="18" charset="0"/>
                <a:cs typeface="Times New Roman" panose="02020603050405020304" pitchFamily="18" charset="0"/>
              </a:rPr>
              <a:t>: 1.7 </a:t>
            </a:r>
            <a:r>
              <a:rPr lang="en-GB" sz="1200" b="0" i="0" dirty="0" err="1">
                <a:solidFill>
                  <a:schemeClr val="tx1"/>
                </a:solidFill>
                <a:effectLst/>
                <a:latin typeface="Times New Roman" panose="02020603050405020304" pitchFamily="18" charset="0"/>
                <a:cs typeface="Times New Roman" panose="02020603050405020304" pitchFamily="18" charset="0"/>
              </a:rPr>
              <a:t>miliona</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609600" lvl="1" indent="0" algn="l"/>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Univerzitet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Naziv</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Univerzitet</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Beogradu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Osnovan</a:t>
            </a:r>
            <a:r>
              <a:rPr lang="en-GB" sz="1200" b="0" i="0" dirty="0">
                <a:solidFill>
                  <a:schemeClr val="tx1"/>
                </a:solidFill>
                <a:effectLst/>
                <a:latin typeface="Times New Roman" panose="02020603050405020304" pitchFamily="18" charset="0"/>
                <a:cs typeface="Times New Roman" panose="02020603050405020304" pitchFamily="18" charset="0"/>
              </a:rPr>
              <a:t>: 1808})</a:t>
            </a:r>
          </a:p>
          <a:p>
            <a:pPr marL="609600" lvl="1" indent="0" algn="l"/>
            <a:endParaRPr lang="en-GB" sz="1200" b="0" i="0" dirty="0">
              <a:solidFill>
                <a:schemeClr val="tx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GB" sz="1200" b="1" dirty="0" err="1">
                <a:solidFill>
                  <a:schemeClr val="tx1"/>
                </a:solidFill>
                <a:effectLst/>
                <a:latin typeface="Times New Roman" panose="02020603050405020304" pitchFamily="18" charset="0"/>
                <a:cs typeface="Times New Roman" panose="02020603050405020304" pitchFamily="18" charset="0"/>
              </a:rPr>
              <a:t>Veze</a:t>
            </a:r>
            <a:r>
              <a:rPr lang="en-GB" sz="1200" b="0" i="1" dirty="0">
                <a:solidFill>
                  <a:schemeClr val="tx1"/>
                </a:solidFill>
                <a:effectLst/>
                <a:latin typeface="Times New Roman" panose="02020603050405020304" pitchFamily="18" charset="0"/>
                <a:cs typeface="Times New Roman" panose="02020603050405020304" pitchFamily="18" charset="0"/>
              </a:rPr>
              <a: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Osoba</a:t>
            </a:r>
            <a:r>
              <a:rPr lang="en-GB" sz="1200" b="0" i="0" dirty="0">
                <a:solidFill>
                  <a:schemeClr val="tx1"/>
                </a:solidFill>
                <a:effectLst/>
                <a:latin typeface="Times New Roman" panose="02020603050405020304" pitchFamily="18" charset="0"/>
                <a:cs typeface="Times New Roman" panose="02020603050405020304" pitchFamily="18" charset="0"/>
              </a:rPr>
              <a:t>)-[:</a:t>
            </a:r>
            <a:r>
              <a:rPr lang="en-GB" sz="1200" b="0" i="0" dirty="0" err="1">
                <a:solidFill>
                  <a:schemeClr val="tx1"/>
                </a:solidFill>
                <a:effectLst/>
                <a:latin typeface="Times New Roman" panose="02020603050405020304" pitchFamily="18" charset="0"/>
                <a:cs typeface="Times New Roman" panose="02020603050405020304" pitchFamily="18" charset="0"/>
              </a:rPr>
              <a:t>Prijatelj</a:t>
            </a:r>
            <a:r>
              <a:rPr lang="en-GB" sz="1200" b="0" i="0" dirty="0">
                <a:solidFill>
                  <a:schemeClr val="tx1"/>
                </a:solidFill>
                <a:effectLst/>
                <a:latin typeface="Times New Roman" panose="02020603050405020304" pitchFamily="18" charset="0"/>
                <a:cs typeface="Times New Roman" panose="02020603050405020304" pitchFamily="18" charset="0"/>
              </a:rPr>
              <a:t>]-&gt;(</a:t>
            </a:r>
            <a:r>
              <a:rPr lang="en-GB" sz="1200" b="0" i="0" dirty="0" err="1">
                <a:solidFill>
                  <a:schemeClr val="tx1"/>
                </a:solidFill>
                <a:effectLst/>
                <a:latin typeface="Times New Roman" panose="02020603050405020304" pitchFamily="18" charset="0"/>
                <a:cs typeface="Times New Roman" panose="02020603050405020304" pitchFamily="18" charset="0"/>
              </a:rPr>
              <a:t>Osoba</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152400" indent="0" algn="l"/>
            <a:r>
              <a:rPr lang="en-GB" sz="1200" dirty="0">
                <a:solidFill>
                  <a:schemeClr val="tx1"/>
                </a:solidFill>
                <a:latin typeface="Times New Roman" panose="02020603050405020304" pitchFamily="18" charset="0"/>
                <a:cs typeface="Times New Roman" panose="02020603050405020304" pitchFamily="18" charset="0"/>
              </a:rPr>
              <a:t>                   </a:t>
            </a:r>
            <a:r>
              <a:rPr lang="en-GB" sz="1200" b="0" i="0" dirty="0">
                <a:solidFill>
                  <a:schemeClr val="tx1"/>
                </a:solidFill>
                <a:effectLst/>
                <a:latin typeface="Times New Roman" panose="02020603050405020304" pitchFamily="18" charset="0"/>
                <a:cs typeface="Times New Roman" panose="02020603050405020304" pitchFamily="18" charset="0"/>
              </a:rPr>
              <a:t>(</a:t>
            </a:r>
            <a:r>
              <a:rPr lang="en-GB" sz="1200" b="0" i="0" dirty="0" err="1">
                <a:solidFill>
                  <a:schemeClr val="tx1"/>
                </a:solidFill>
                <a:effectLst/>
                <a:latin typeface="Times New Roman" panose="02020603050405020304" pitchFamily="18" charset="0"/>
                <a:cs typeface="Times New Roman" panose="02020603050405020304" pitchFamily="18" charset="0"/>
              </a:rPr>
              <a:t>Osoba</a:t>
            </a:r>
            <a:r>
              <a:rPr lang="en-GB" sz="1200" b="0" i="0" dirty="0">
                <a:solidFill>
                  <a:schemeClr val="tx1"/>
                </a:solidFill>
                <a:effectLst/>
                <a:latin typeface="Times New Roman" panose="02020603050405020304" pitchFamily="18" charset="0"/>
                <a:cs typeface="Times New Roman" panose="02020603050405020304" pitchFamily="18" charset="0"/>
              </a:rPr>
              <a:t>)-[:</a:t>
            </a:r>
            <a:r>
              <a:rPr lang="en-GB" sz="1200" b="0" i="0" dirty="0" err="1">
                <a:solidFill>
                  <a:schemeClr val="tx1"/>
                </a:solidFill>
                <a:effectLst/>
                <a:latin typeface="Times New Roman" panose="02020603050405020304" pitchFamily="18" charset="0"/>
                <a:cs typeface="Times New Roman" panose="02020603050405020304" pitchFamily="18" charset="0"/>
              </a:rPr>
              <a:t>RadiU</a:t>
            </a:r>
            <a:r>
              <a:rPr lang="en-GB" sz="1200" b="0" i="0" dirty="0">
                <a:solidFill>
                  <a:schemeClr val="tx1"/>
                </a:solidFill>
                <a:effectLst/>
                <a:latin typeface="Times New Roman" panose="02020603050405020304" pitchFamily="18" charset="0"/>
                <a:cs typeface="Times New Roman" panose="02020603050405020304" pitchFamily="18" charset="0"/>
              </a:rPr>
              <a:t>]-&gt;(</a:t>
            </a:r>
            <a:r>
              <a:rPr lang="en-GB" sz="1200" b="0" i="0" dirty="0" err="1">
                <a:solidFill>
                  <a:schemeClr val="tx1"/>
                </a:solidFill>
                <a:effectLst/>
                <a:latin typeface="Times New Roman" panose="02020603050405020304" pitchFamily="18" charset="0"/>
                <a:cs typeface="Times New Roman" panose="02020603050405020304" pitchFamily="18" charset="0"/>
              </a:rPr>
              <a:t>Firma</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152400" indent="0" algn="l"/>
            <a:r>
              <a:rPr lang="en-GB" sz="1200" dirty="0">
                <a:solidFill>
                  <a:schemeClr val="tx1"/>
                </a:solidFill>
                <a:latin typeface="Times New Roman" panose="02020603050405020304" pitchFamily="18" charset="0"/>
                <a:cs typeface="Times New Roman" panose="02020603050405020304" pitchFamily="18" charset="0"/>
              </a:rPr>
              <a:t>                   </a:t>
            </a:r>
            <a:r>
              <a:rPr lang="en-GB" sz="1200" b="0" i="0" dirty="0">
                <a:solidFill>
                  <a:schemeClr val="tx1"/>
                </a:solidFill>
                <a:effectLst/>
                <a:latin typeface="Times New Roman" panose="02020603050405020304" pitchFamily="18" charset="0"/>
                <a:cs typeface="Times New Roman" panose="02020603050405020304" pitchFamily="18" charset="0"/>
              </a:rPr>
              <a:t>(Student)-[:</a:t>
            </a:r>
            <a:r>
              <a:rPr lang="en-GB" sz="1200" b="0" i="0" dirty="0" err="1">
                <a:solidFill>
                  <a:schemeClr val="tx1"/>
                </a:solidFill>
                <a:effectLst/>
                <a:latin typeface="Times New Roman" panose="02020603050405020304" pitchFamily="18" charset="0"/>
                <a:cs typeface="Times New Roman" panose="02020603050405020304" pitchFamily="18" charset="0"/>
              </a:rPr>
              <a:t>Pohađa</a:t>
            </a:r>
            <a:r>
              <a:rPr lang="en-GB" sz="1200" b="0" i="0" dirty="0">
                <a:solidFill>
                  <a:schemeClr val="tx1"/>
                </a:solidFill>
                <a:effectLst/>
                <a:latin typeface="Times New Roman" panose="02020603050405020304" pitchFamily="18" charset="0"/>
                <a:cs typeface="Times New Roman" panose="02020603050405020304" pitchFamily="18" charset="0"/>
              </a:rPr>
              <a:t>]-&gt;(</a:t>
            </a:r>
            <a:r>
              <a:rPr lang="en-GB" sz="1200" b="0" i="0" dirty="0" err="1">
                <a:solidFill>
                  <a:schemeClr val="tx1"/>
                </a:solidFill>
                <a:effectLst/>
                <a:latin typeface="Times New Roman" panose="02020603050405020304" pitchFamily="18" charset="0"/>
                <a:cs typeface="Times New Roman" panose="02020603050405020304" pitchFamily="18" charset="0"/>
              </a:rPr>
              <a:t>Predmet</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152400" indent="0" algn="l"/>
            <a:endParaRPr lang="en-GB" sz="1200" b="0" i="0" dirty="0">
              <a:solidFill>
                <a:schemeClr val="tx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GB" sz="1200" b="1" dirty="0" err="1">
                <a:solidFill>
                  <a:schemeClr val="tx1"/>
                </a:solidFill>
                <a:effectLst/>
                <a:latin typeface="Times New Roman" panose="02020603050405020304" pitchFamily="18" charset="0"/>
                <a:cs typeface="Times New Roman" panose="02020603050405020304" pitchFamily="18" charset="0"/>
              </a:rPr>
              <a:t>Svojstva</a:t>
            </a:r>
            <a:r>
              <a:rPr lang="en-GB" sz="1200" b="0" i="1" dirty="0">
                <a:solidFill>
                  <a:schemeClr val="tx1"/>
                </a:solidFill>
                <a:effectLst/>
                <a:latin typeface="Times New Roman" panose="02020603050405020304" pitchFamily="18" charset="0"/>
                <a:cs typeface="Times New Roman" panose="02020603050405020304" pitchFamily="18" charset="0"/>
              </a:rPr>
              <a: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Proizvod</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Naziv</a:t>
            </a:r>
            <a:r>
              <a:rPr lang="en-GB" sz="1200" b="0" i="0" dirty="0">
                <a:solidFill>
                  <a:schemeClr val="tx1"/>
                </a:solidFill>
                <a:effectLst/>
                <a:latin typeface="Times New Roman" panose="02020603050405020304" pitchFamily="18" charset="0"/>
                <a:cs typeface="Times New Roman" panose="02020603050405020304" pitchFamily="18" charset="0"/>
              </a:rPr>
              <a:t>: 'Laptop', Cena: 1000})</a:t>
            </a:r>
          </a:p>
          <a:p>
            <a:pPr marL="152400" indent="0" algn="l"/>
            <a:r>
              <a:rPr lang="en-GB" sz="1200" b="0" i="0" dirty="0">
                <a:solidFill>
                  <a:schemeClr val="tx1"/>
                </a:solidFill>
                <a:effectLst/>
                <a:latin typeface="Times New Roman" panose="02020603050405020304" pitchFamily="18" charset="0"/>
                <a:cs typeface="Times New Roman" panose="02020603050405020304" pitchFamily="18" charset="0"/>
              </a:rPr>
              <a:t> 	     (Film: {</a:t>
            </a:r>
            <a:r>
              <a:rPr lang="en-GB" sz="1200" b="0" i="0" dirty="0" err="1">
                <a:solidFill>
                  <a:schemeClr val="tx1"/>
                </a:solidFill>
                <a:effectLst/>
                <a:latin typeface="Times New Roman" panose="02020603050405020304" pitchFamily="18" charset="0"/>
                <a:cs typeface="Times New Roman" panose="02020603050405020304" pitchFamily="18" charset="0"/>
              </a:rPr>
              <a:t>Naslov</a:t>
            </a:r>
            <a:r>
              <a:rPr lang="en-GB" sz="1200" b="0" i="0" dirty="0">
                <a:solidFill>
                  <a:schemeClr val="tx1"/>
                </a:solidFill>
                <a:effectLst/>
                <a:latin typeface="Times New Roman" panose="02020603050405020304" pitchFamily="18" charset="0"/>
                <a:cs typeface="Times New Roman" panose="02020603050405020304" pitchFamily="18" charset="0"/>
              </a:rPr>
              <a:t>: 'Matrix', </a:t>
            </a:r>
            <a:r>
              <a:rPr lang="en-GB" sz="1200" b="0" i="0" dirty="0" err="1">
                <a:solidFill>
                  <a:schemeClr val="tx1"/>
                </a:solidFill>
                <a:effectLst/>
                <a:latin typeface="Times New Roman" panose="02020603050405020304" pitchFamily="18" charset="0"/>
                <a:cs typeface="Times New Roman" panose="02020603050405020304" pitchFamily="18" charset="0"/>
              </a:rPr>
              <a:t>GodinaIzdanja</a:t>
            </a:r>
            <a:r>
              <a:rPr lang="en-GB" sz="1200" b="0" i="0" dirty="0">
                <a:solidFill>
                  <a:schemeClr val="tx1"/>
                </a:solidFill>
                <a:effectLst/>
                <a:latin typeface="Times New Roman" panose="02020603050405020304" pitchFamily="18" charset="0"/>
                <a:cs typeface="Times New Roman" panose="02020603050405020304" pitchFamily="18" charset="0"/>
              </a:rPr>
              <a:t>: 1999})</a:t>
            </a:r>
            <a:endParaRPr lang="en-GB" sz="1200" dirty="0">
              <a:solidFill>
                <a:schemeClr val="tx1"/>
              </a:solidFill>
              <a:latin typeface="Times New Roman" panose="02020603050405020304" pitchFamily="18" charset="0"/>
              <a:cs typeface="Times New Roman" panose="02020603050405020304" pitchFamily="18" charset="0"/>
            </a:endParaRPr>
          </a:p>
          <a:p>
            <a:pPr marL="152400" indent="0" algn="l"/>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Automobil</a:t>
            </a:r>
            <a:r>
              <a:rPr lang="en-GB" sz="1200" b="0" i="0" dirty="0">
                <a:solidFill>
                  <a:schemeClr val="tx1"/>
                </a:solidFill>
                <a:effectLst/>
                <a:latin typeface="Times New Roman" panose="02020603050405020304" pitchFamily="18" charset="0"/>
                <a:cs typeface="Times New Roman" panose="02020603050405020304" pitchFamily="18" charset="0"/>
              </a:rPr>
              <a:t>: {Model: 'Toyota Camry', </a:t>
            </a:r>
            <a:r>
              <a:rPr lang="en-GB" sz="1200" b="0" i="0" dirty="0" err="1">
                <a:solidFill>
                  <a:schemeClr val="tx1"/>
                </a:solidFill>
                <a:effectLst/>
                <a:latin typeface="Times New Roman" panose="02020603050405020304" pitchFamily="18" charset="0"/>
                <a:cs typeface="Times New Roman" panose="02020603050405020304" pitchFamily="18" charset="0"/>
              </a:rPr>
              <a:t>GodinaProizvodnje</a:t>
            </a:r>
            <a:r>
              <a:rPr lang="en-GB" sz="1200" b="0" i="0" dirty="0">
                <a:solidFill>
                  <a:schemeClr val="tx1"/>
                </a:solidFill>
                <a:effectLst/>
                <a:latin typeface="Times New Roman" panose="02020603050405020304" pitchFamily="18" charset="0"/>
                <a:cs typeface="Times New Roman" panose="02020603050405020304" pitchFamily="18" charset="0"/>
              </a:rPr>
              <a:t>: 2021})</a:t>
            </a:r>
          </a:p>
          <a:p>
            <a:pPr marL="0" lvl="0" indent="0" algn="just" rtl="0">
              <a:spcBef>
                <a:spcPts val="0"/>
              </a:spcBef>
              <a:spcAft>
                <a:spcPts val="0"/>
              </a:spcAft>
              <a:buNone/>
            </a:pPr>
            <a:endParaRPr sz="16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06469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419" dirty="0" err="1"/>
              <a:t>Upotreba</a:t>
            </a:r>
            <a:r>
              <a:rPr lang="es-419" dirty="0"/>
              <a:t> </a:t>
            </a:r>
            <a:r>
              <a:rPr lang="es-419" dirty="0" err="1"/>
              <a:t>Cypher</a:t>
            </a:r>
            <a:r>
              <a:rPr lang="es-419" dirty="0"/>
              <a:t> upita</a:t>
            </a:r>
            <a:endParaRPr dirty="0"/>
          </a:p>
        </p:txBody>
      </p:sp>
      <p:sp>
        <p:nvSpPr>
          <p:cNvPr id="645" name="Google Shape;645;p41"/>
          <p:cNvSpPr/>
          <p:nvPr/>
        </p:nvSpPr>
        <p:spPr>
          <a:xfrm>
            <a:off x="911730" y="1384559"/>
            <a:ext cx="7320539" cy="2852531"/>
          </a:xfrm>
          <a:prstGeom prst="rect">
            <a:avLst/>
          </a:prstGeom>
          <a:solidFill>
            <a:srgbClr val="191919">
              <a:alpha val="201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171450" lvl="0" indent="-171450" algn="just" rtl="0">
              <a:spcBef>
                <a:spcPts val="0"/>
              </a:spcBef>
              <a:spcAft>
                <a:spcPts val="0"/>
              </a:spcAft>
              <a:buFont typeface="Wingdings" panose="05000000000000000000" pitchFamily="2" charset="2"/>
              <a:buChar char="Ø"/>
            </a:pPr>
            <a:r>
              <a:rPr lang="en-GB" sz="1200" b="0" i="0" dirty="0">
                <a:solidFill>
                  <a:schemeClr val="tx1"/>
                </a:solidFill>
                <a:effectLst/>
                <a:latin typeface="Times New Roman" panose="02020603050405020304" pitchFamily="18" charset="0"/>
                <a:cs typeface="Times New Roman" panose="02020603050405020304" pitchFamily="18" charset="0"/>
              </a:rPr>
              <a:t>Cypher je </a:t>
            </a:r>
            <a:r>
              <a:rPr lang="en-GB" sz="1200" b="0" i="0" dirty="0" err="1">
                <a:solidFill>
                  <a:schemeClr val="tx1"/>
                </a:solidFill>
                <a:effectLst/>
                <a:latin typeface="Times New Roman" panose="02020603050405020304" pitchFamily="18" charset="0"/>
                <a:cs typeface="Times New Roman" panose="02020603050405020304" pitchFamily="18" charset="0"/>
              </a:rPr>
              <a:t>deklarativni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upitni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jezik</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specijalno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dizajniran</a:t>
            </a:r>
            <a:r>
              <a:rPr lang="en-GB" sz="1200" b="0" i="0" dirty="0">
                <a:solidFill>
                  <a:schemeClr val="tx1"/>
                </a:solidFill>
                <a:effectLst/>
                <a:latin typeface="Times New Roman" panose="02020603050405020304" pitchFamily="18" charset="0"/>
                <a:cs typeface="Times New Roman" panose="02020603050405020304" pitchFamily="18" charset="0"/>
              </a:rPr>
              <a:t> za rad s </a:t>
            </a:r>
            <a:r>
              <a:rPr lang="en-GB" sz="1200" b="0" i="0" dirty="0" err="1">
                <a:solidFill>
                  <a:schemeClr val="tx1"/>
                </a:solidFill>
                <a:effectLst/>
                <a:latin typeface="Times New Roman" panose="02020603050405020304" pitchFamily="18" charset="0"/>
                <a:cs typeface="Times New Roman" panose="02020603050405020304" pitchFamily="18" charset="0"/>
              </a:rPr>
              <a:t>grafovskim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bazama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Razvijen</a:t>
            </a:r>
            <a:r>
              <a:rPr lang="en-GB" sz="1200" b="0" i="0" dirty="0">
                <a:solidFill>
                  <a:schemeClr val="tx1"/>
                </a:solidFill>
                <a:effectLst/>
                <a:latin typeface="Times New Roman" panose="02020603050405020304" pitchFamily="18" charset="0"/>
                <a:cs typeface="Times New Roman" panose="02020603050405020304" pitchFamily="18" charset="0"/>
              </a:rPr>
              <a:t> je s </a:t>
            </a:r>
            <a:r>
              <a:rPr lang="en-GB" sz="1200" b="0" i="0" dirty="0" err="1">
                <a:solidFill>
                  <a:schemeClr val="tx1"/>
                </a:solidFill>
                <a:effectLst/>
                <a:latin typeface="Times New Roman" panose="02020603050405020304" pitchFamily="18" charset="0"/>
                <a:cs typeface="Times New Roman" panose="02020603050405020304" pitchFamily="18" charset="0"/>
              </a:rPr>
              <a:t>ciljem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jednostavnog</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efikasnog</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izražavanja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upita</a:t>
            </a:r>
            <a:r>
              <a:rPr lang="en-GB" sz="1200" b="0" i="0" dirty="0">
                <a:solidFill>
                  <a:schemeClr val="tx1"/>
                </a:solidFill>
                <a:effectLst/>
                <a:latin typeface="Times New Roman" panose="02020603050405020304" pitchFamily="18" charset="0"/>
                <a:cs typeface="Times New Roman" panose="02020603050405020304" pitchFamily="18" charset="0"/>
              </a:rPr>
              <a:t> koji se </a:t>
            </a:r>
            <a:r>
              <a:rPr lang="en-GB" sz="1200" b="0" i="0" dirty="0" err="1">
                <a:solidFill>
                  <a:schemeClr val="tx1"/>
                </a:solidFill>
                <a:effectLst/>
                <a:latin typeface="Times New Roman" panose="02020603050405020304" pitchFamily="18" charset="0"/>
                <a:cs typeface="Times New Roman" panose="02020603050405020304" pitchFamily="18" charset="0"/>
              </a:rPr>
              <a:t>odnose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grafovske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strukture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kao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što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čvorovi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veze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svojstva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Ovaj</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jezik</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omogućava</a:t>
            </a:r>
            <a:r>
              <a:rPr lang="en-GB" sz="1200" b="0" i="0" dirty="0">
                <a:solidFill>
                  <a:schemeClr val="tx1"/>
                </a:solidFill>
                <a:effectLst/>
                <a:latin typeface="Times New Roman" panose="02020603050405020304" pitchFamily="18" charset="0"/>
                <a:cs typeface="Times New Roman" panose="02020603050405020304" pitchFamily="18" charset="0"/>
              </a:rPr>
              <a:t> korisnicima da </a:t>
            </a:r>
            <a:r>
              <a:rPr lang="en-GB" sz="1200" b="0" i="0" dirty="0" err="1">
                <a:solidFill>
                  <a:schemeClr val="tx1"/>
                </a:solidFill>
                <a:effectLst/>
                <a:latin typeface="Times New Roman" panose="02020603050405020304" pitchFamily="18" charset="0"/>
                <a:cs typeface="Times New Roman" panose="02020603050405020304" pitchFamily="18" charset="0"/>
              </a:rPr>
              <a:t>definišu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obrasce</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grafu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postavljaju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upite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izvršavaju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operacije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nad</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podacima</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grafovskom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modelu</a:t>
            </a:r>
            <a:r>
              <a:rPr lang="en-GB" sz="1200" b="0" i="0" dirty="0">
                <a:solidFill>
                  <a:schemeClr val="tx1"/>
                </a:solidFill>
                <a:effectLst/>
                <a:latin typeface="Times New Roman" panose="02020603050405020304" pitchFamily="18" charset="0"/>
                <a:cs typeface="Times New Roman" panose="02020603050405020304" pitchFamily="18" charset="0"/>
              </a:rPr>
              <a:t>. Neo4j, </a:t>
            </a:r>
            <a:r>
              <a:rPr lang="en-GB" sz="1200" b="0" i="0" dirty="0" err="1">
                <a:solidFill>
                  <a:schemeClr val="tx1"/>
                </a:solidFill>
                <a:effectLst/>
                <a:latin typeface="Times New Roman" panose="02020603050405020304" pitchFamily="18" charset="0"/>
                <a:cs typeface="Times New Roman" panose="02020603050405020304" pitchFamily="18" charset="0"/>
              </a:rPr>
              <a:t>popularni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sistem</a:t>
            </a:r>
            <a:r>
              <a:rPr lang="en-GB" sz="1200" b="0" i="0" dirty="0">
                <a:solidFill>
                  <a:schemeClr val="tx1"/>
                </a:solidFill>
                <a:effectLst/>
                <a:latin typeface="Times New Roman" panose="02020603050405020304" pitchFamily="18" charset="0"/>
                <a:cs typeface="Times New Roman" panose="02020603050405020304" pitchFamily="18" charset="0"/>
              </a:rPr>
              <a:t> za </a:t>
            </a:r>
            <a:r>
              <a:rPr lang="en-GB" sz="1200" b="0" i="0" dirty="0" err="1">
                <a:solidFill>
                  <a:schemeClr val="tx1"/>
                </a:solidFill>
                <a:effectLst/>
                <a:latin typeface="Times New Roman" panose="02020603050405020304" pitchFamily="18" charset="0"/>
                <a:cs typeface="Times New Roman" panose="02020603050405020304" pitchFamily="18" charset="0"/>
              </a:rPr>
              <a:t>upravljanje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grafovskim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bazama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usvojio</a:t>
            </a:r>
            <a:r>
              <a:rPr lang="en-GB" sz="1200" b="0" i="0" dirty="0">
                <a:solidFill>
                  <a:schemeClr val="tx1"/>
                </a:solidFill>
                <a:effectLst/>
                <a:latin typeface="Times New Roman" panose="02020603050405020304" pitchFamily="18" charset="0"/>
                <a:cs typeface="Times New Roman" panose="02020603050405020304" pitchFamily="18" charset="0"/>
              </a:rPr>
              <a:t> je Cypher </a:t>
            </a:r>
            <a:r>
              <a:rPr lang="en-GB" sz="1200" b="0" i="0" dirty="0" err="1">
                <a:solidFill>
                  <a:schemeClr val="tx1"/>
                </a:solidFill>
                <a:effectLst/>
                <a:latin typeface="Times New Roman" panose="02020603050405020304" pitchFamily="18" charset="0"/>
                <a:cs typeface="Times New Roman" panose="02020603050405020304" pitchFamily="18" charset="0"/>
              </a:rPr>
              <a:t>kao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svoj</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osnovni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upitni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jezik</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171450" lvl="0" indent="-171450" algn="just" rtl="0">
              <a:spcBef>
                <a:spcPts val="0"/>
              </a:spcBef>
              <a:spcAft>
                <a:spcPts val="0"/>
              </a:spcAft>
              <a:buFont typeface="Wingdings" panose="05000000000000000000" pitchFamily="2" charset="2"/>
              <a:buChar char="Ø"/>
            </a:pPr>
            <a:endParaRPr lang="en-GB" sz="1200" dirty="0">
              <a:solidFill>
                <a:schemeClr val="tx1"/>
              </a:solidFill>
              <a:latin typeface="Times New Roman" panose="02020603050405020304" pitchFamily="18" charset="0"/>
              <a:ea typeface="Open Sans Medium"/>
              <a:cs typeface="Times New Roman" panose="02020603050405020304" pitchFamily="18" charset="0"/>
              <a:sym typeface="Open Sans Medium"/>
            </a:endParaRPr>
          </a:p>
          <a:p>
            <a:pPr marL="171450" lvl="0" indent="-171450" algn="just" rtl="0">
              <a:spcBef>
                <a:spcPts val="0"/>
              </a:spcBef>
              <a:spcAft>
                <a:spcPts val="0"/>
              </a:spcAft>
              <a:buFont typeface="Wingdings" panose="05000000000000000000" pitchFamily="2" charset="2"/>
              <a:buChar char="Ø"/>
            </a:pPr>
            <a:r>
              <a:rPr lang="en-GB" sz="1200" b="0" i="0" dirty="0" err="1">
                <a:solidFill>
                  <a:schemeClr val="tx1"/>
                </a:solidFill>
                <a:effectLst/>
                <a:latin typeface="Times New Roman" panose="02020603050405020304" pitchFamily="18" charset="0"/>
                <a:cs typeface="Times New Roman" panose="02020603050405020304" pitchFamily="18" charset="0"/>
              </a:rPr>
              <a:t>Jedna</a:t>
            </a:r>
            <a:r>
              <a:rPr lang="en-GB" sz="1200" b="0" i="0" dirty="0">
                <a:solidFill>
                  <a:schemeClr val="tx1"/>
                </a:solidFill>
                <a:effectLst/>
                <a:latin typeface="Times New Roman" panose="02020603050405020304" pitchFamily="18" charset="0"/>
                <a:cs typeface="Times New Roman" panose="02020603050405020304" pitchFamily="18" charset="0"/>
              </a:rPr>
              <a:t> od </a:t>
            </a:r>
            <a:r>
              <a:rPr lang="en-GB" sz="1200" b="0" i="0" dirty="0" err="1">
                <a:solidFill>
                  <a:schemeClr val="tx1"/>
                </a:solidFill>
                <a:effectLst/>
                <a:latin typeface="Times New Roman" panose="02020603050405020304" pitchFamily="18" charset="0"/>
                <a:cs typeface="Times New Roman" panose="02020603050405020304" pitchFamily="18" charset="0"/>
              </a:rPr>
              <a:t>ključnih</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karakteristika</a:t>
            </a:r>
            <a:r>
              <a:rPr lang="en-GB" sz="1200" b="0" i="0" dirty="0">
                <a:solidFill>
                  <a:schemeClr val="tx1"/>
                </a:solidFill>
                <a:effectLst/>
                <a:latin typeface="Times New Roman" panose="02020603050405020304" pitchFamily="18" charset="0"/>
                <a:cs typeface="Times New Roman" panose="02020603050405020304" pitchFamily="18" charset="0"/>
              </a:rPr>
              <a:t> Cypher je </a:t>
            </a:r>
            <a:r>
              <a:rPr lang="en-GB" sz="1200" b="0" i="0" dirty="0" err="1">
                <a:solidFill>
                  <a:schemeClr val="tx1"/>
                </a:solidFill>
                <a:effectLst/>
                <a:latin typeface="Times New Roman" panose="02020603050405020304" pitchFamily="18" charset="0"/>
                <a:cs typeface="Times New Roman" panose="02020603050405020304" pitchFamily="18" charset="0"/>
              </a:rPr>
              <a:t>njegova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deklarativna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priroda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Umesto</a:t>
            </a:r>
            <a:r>
              <a:rPr lang="en-GB" sz="1200" b="0" i="0" dirty="0">
                <a:solidFill>
                  <a:schemeClr val="tx1"/>
                </a:solidFill>
                <a:effectLst/>
                <a:latin typeface="Times New Roman" panose="02020603050405020304" pitchFamily="18" charset="0"/>
                <a:cs typeface="Times New Roman" panose="02020603050405020304" pitchFamily="18" charset="0"/>
              </a:rPr>
              <a:t> da </a:t>
            </a:r>
            <a:r>
              <a:rPr lang="en-GB" sz="1200" b="0" i="0" dirty="0" err="1">
                <a:solidFill>
                  <a:schemeClr val="tx1"/>
                </a:solidFill>
                <a:effectLst/>
                <a:latin typeface="Times New Roman" panose="02020603050405020304" pitchFamily="18" charset="0"/>
                <a:cs typeface="Times New Roman" panose="02020603050405020304" pitchFamily="18" charset="0"/>
              </a:rPr>
              <a:t>korisnici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precizno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navedu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kako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doći</a:t>
            </a:r>
            <a:r>
              <a:rPr lang="en-GB" sz="1200" b="0" i="0" dirty="0">
                <a:solidFill>
                  <a:schemeClr val="tx1"/>
                </a:solidFill>
                <a:effectLst/>
                <a:latin typeface="Times New Roman" panose="02020603050405020304" pitchFamily="18" charset="0"/>
                <a:cs typeface="Times New Roman" panose="02020603050405020304" pitchFamily="18" charset="0"/>
              </a:rPr>
              <a:t> do </a:t>
            </a:r>
            <a:r>
              <a:rPr lang="en-GB" sz="1200" b="0" i="0" dirty="0" err="1">
                <a:solidFill>
                  <a:schemeClr val="tx1"/>
                </a:solidFill>
                <a:effectLst/>
                <a:latin typeface="Times New Roman" panose="02020603050405020304" pitchFamily="18" charset="0"/>
                <a:cs typeface="Times New Roman" panose="02020603050405020304" pitchFamily="18" charset="0"/>
              </a:rPr>
              <a:t>željenih</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Cypher </a:t>
            </a:r>
            <a:r>
              <a:rPr lang="en-GB" sz="1200" b="0" i="0" dirty="0" err="1">
                <a:solidFill>
                  <a:schemeClr val="tx1"/>
                </a:solidFill>
                <a:effectLst/>
                <a:latin typeface="Times New Roman" panose="02020603050405020304" pitchFamily="18" charset="0"/>
                <a:cs typeface="Times New Roman" panose="02020603050405020304" pitchFamily="18" charset="0"/>
              </a:rPr>
              <a:t>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omogućava</a:t>
            </a:r>
            <a:r>
              <a:rPr lang="en-GB" sz="1200" b="0" i="0" dirty="0">
                <a:solidFill>
                  <a:schemeClr val="tx1"/>
                </a:solidFill>
                <a:effectLst/>
                <a:latin typeface="Times New Roman" panose="02020603050405020304" pitchFamily="18" charset="0"/>
                <a:cs typeface="Times New Roman" panose="02020603050405020304" pitchFamily="18" charset="0"/>
              </a:rPr>
              <a:t> da </a:t>
            </a:r>
            <a:r>
              <a:rPr lang="en-GB" sz="1200" b="0" i="0" dirty="0" err="1">
                <a:solidFill>
                  <a:schemeClr val="tx1"/>
                </a:solidFill>
                <a:effectLst/>
                <a:latin typeface="Times New Roman" panose="02020603050405020304" pitchFamily="18" charset="0"/>
                <a:cs typeface="Times New Roman" panose="02020603050405020304" pitchFamily="18" charset="0"/>
              </a:rPr>
              <a:t>definišu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šta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žele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postići</a:t>
            </a:r>
            <a:r>
              <a:rPr lang="en-GB" sz="1200" b="0" i="0" dirty="0">
                <a:solidFill>
                  <a:schemeClr val="tx1"/>
                </a:solidFill>
                <a:effectLst/>
                <a:latin typeface="Times New Roman" panose="02020603050405020304" pitchFamily="18" charset="0"/>
                <a:cs typeface="Times New Roman" panose="02020603050405020304" pitchFamily="18" charset="0"/>
              </a:rPr>
              <a:t>. Ova </a:t>
            </a:r>
            <a:r>
              <a:rPr lang="en-GB" sz="1200" b="0" i="0" dirty="0" err="1">
                <a:solidFill>
                  <a:schemeClr val="tx1"/>
                </a:solidFill>
                <a:effectLst/>
                <a:latin typeface="Times New Roman" panose="02020603050405020304" pitchFamily="18" charset="0"/>
                <a:cs typeface="Times New Roman" panose="02020603050405020304" pitchFamily="18" charset="0"/>
              </a:rPr>
              <a:t>apstrakcija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olakšava</a:t>
            </a:r>
            <a:r>
              <a:rPr lang="en-GB" sz="1200" b="0" i="0" dirty="0">
                <a:solidFill>
                  <a:schemeClr val="tx1"/>
                </a:solidFill>
                <a:effectLst/>
                <a:latin typeface="Times New Roman" panose="02020603050405020304" pitchFamily="18" charset="0"/>
                <a:cs typeface="Times New Roman" panose="02020603050405020304" pitchFamily="18" charset="0"/>
              </a:rPr>
              <a:t> korisnicima rad s </a:t>
            </a:r>
            <a:r>
              <a:rPr lang="en-GB" sz="1200" b="0" i="0" dirty="0" err="1">
                <a:solidFill>
                  <a:schemeClr val="tx1"/>
                </a:solidFill>
                <a:effectLst/>
                <a:latin typeface="Times New Roman" panose="02020603050405020304" pitchFamily="18" charset="0"/>
                <a:cs typeface="Times New Roman" panose="02020603050405020304" pitchFamily="18" charset="0"/>
              </a:rPr>
              <a:t>grafovskim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podacima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jer</a:t>
            </a:r>
            <a:r>
              <a:rPr lang="en-GB" sz="1200" b="0" i="0" dirty="0">
                <a:solidFill>
                  <a:schemeClr val="tx1"/>
                </a:solidFill>
                <a:effectLst/>
                <a:latin typeface="Times New Roman" panose="02020603050405020304" pitchFamily="18" charset="0"/>
                <a:cs typeface="Times New Roman" panose="02020603050405020304" pitchFamily="18" charset="0"/>
              </a:rPr>
              <a:t> se </a:t>
            </a:r>
            <a:r>
              <a:rPr lang="en-GB" sz="1200" b="0" i="0" dirty="0" err="1">
                <a:solidFill>
                  <a:schemeClr val="tx1"/>
                </a:solidFill>
                <a:effectLst/>
                <a:latin typeface="Times New Roman" panose="02020603050405020304" pitchFamily="18" charset="0"/>
                <a:cs typeface="Times New Roman" panose="02020603050405020304" pitchFamily="18" charset="0"/>
              </a:rPr>
              <a:t>fokusiraju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svoje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ciljeve</a:t>
            </a:r>
            <a:r>
              <a:rPr lang="en-GB" sz="1200" b="0" i="0" dirty="0">
                <a:solidFill>
                  <a:schemeClr val="tx1"/>
                </a:solidFill>
                <a:effectLst/>
                <a:latin typeface="Times New Roman" panose="02020603050405020304" pitchFamily="18" charset="0"/>
                <a:cs typeface="Times New Roman" panose="02020603050405020304" pitchFamily="18" charset="0"/>
              </a:rPr>
              <a:t>, a Neo4j brine o </a:t>
            </a:r>
            <a:r>
              <a:rPr lang="en-GB" sz="1200" b="0" i="0" dirty="0" err="1">
                <a:solidFill>
                  <a:schemeClr val="tx1"/>
                </a:solidFill>
                <a:effectLst/>
                <a:latin typeface="Times New Roman" panose="02020603050405020304" pitchFamily="18" charset="0"/>
                <a:cs typeface="Times New Roman" panose="02020603050405020304" pitchFamily="18" charset="0"/>
              </a:rPr>
              <a:t>implementaciji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detalja</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171450" lvl="0" indent="-171450" algn="just" rtl="0">
              <a:spcBef>
                <a:spcPts val="0"/>
              </a:spcBef>
              <a:spcAft>
                <a:spcPts val="0"/>
              </a:spcAft>
              <a:buFont typeface="Wingdings" panose="05000000000000000000" pitchFamily="2" charset="2"/>
              <a:buChar char="Ø"/>
            </a:pPr>
            <a:endParaRPr lang="en-GB" sz="1200" dirty="0">
              <a:solidFill>
                <a:schemeClr val="tx1"/>
              </a:solidFill>
              <a:latin typeface="Times New Roman" panose="02020603050405020304" pitchFamily="18" charset="0"/>
              <a:cs typeface="Times New Roman" panose="02020603050405020304" pitchFamily="18" charset="0"/>
            </a:endParaRPr>
          </a:p>
          <a:p>
            <a:pPr marL="171450" lvl="0" indent="-171450" algn="just" rtl="0">
              <a:spcBef>
                <a:spcPts val="0"/>
              </a:spcBef>
              <a:spcAft>
                <a:spcPts val="0"/>
              </a:spcAft>
              <a:buFont typeface="Wingdings" panose="05000000000000000000" pitchFamily="2" charset="2"/>
              <a:buChar char="Ø"/>
            </a:pPr>
            <a:r>
              <a:rPr lang="en-GB" sz="1200" b="0" i="0" dirty="0">
                <a:solidFill>
                  <a:schemeClr val="tx1"/>
                </a:solidFill>
                <a:effectLst/>
                <a:latin typeface="Times New Roman" panose="02020603050405020304" pitchFamily="18" charset="0"/>
                <a:cs typeface="Times New Roman" panose="02020603050405020304" pitchFamily="18" charset="0"/>
              </a:rPr>
              <a:t>U Cypher-u, </a:t>
            </a:r>
            <a:r>
              <a:rPr lang="en-GB" sz="1200" b="0" i="0" dirty="0" err="1">
                <a:solidFill>
                  <a:schemeClr val="tx1"/>
                </a:solidFill>
                <a:effectLst/>
                <a:latin typeface="Times New Roman" panose="02020603050405020304" pitchFamily="18" charset="0"/>
                <a:cs typeface="Times New Roman" panose="02020603050405020304" pitchFamily="18" charset="0"/>
              </a:rPr>
              <a:t>upiti</a:t>
            </a:r>
            <a:r>
              <a:rPr lang="en-GB" sz="1200" b="0" i="0" dirty="0">
                <a:solidFill>
                  <a:schemeClr val="tx1"/>
                </a:solidFill>
                <a:effectLst/>
                <a:latin typeface="Times New Roman" panose="02020603050405020304" pitchFamily="18" charset="0"/>
                <a:cs typeface="Times New Roman" panose="02020603050405020304" pitchFamily="18" charset="0"/>
              </a:rPr>
              <a:t> se </a:t>
            </a:r>
            <a:r>
              <a:rPr lang="en-GB" sz="1200" b="0" i="0" dirty="0" err="1">
                <a:solidFill>
                  <a:schemeClr val="tx1"/>
                </a:solidFill>
                <a:effectLst/>
                <a:latin typeface="Times New Roman" panose="02020603050405020304" pitchFamily="18" charset="0"/>
                <a:cs typeface="Times New Roman" panose="02020603050405020304" pitchFamily="18" charset="0"/>
              </a:rPr>
              <a:t>izražavaju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kroz</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različite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klauzule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kao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što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su</a:t>
            </a:r>
            <a:r>
              <a:rPr lang="en-GB" sz="1200" b="0" i="0" dirty="0">
                <a:solidFill>
                  <a:schemeClr val="tx1"/>
                </a:solidFill>
                <a:effectLst/>
                <a:latin typeface="Times New Roman" panose="02020603050405020304" pitchFamily="18" charset="0"/>
                <a:cs typeface="Times New Roman" panose="02020603050405020304" pitchFamily="18" charset="0"/>
              </a:rPr>
              <a:t> MATCH, CREATE, RETURN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druge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pružajući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svestranost</a:t>
            </a:r>
            <a:r>
              <a:rPr lang="en-GB" sz="1200" b="0" i="0" dirty="0">
                <a:solidFill>
                  <a:schemeClr val="tx1"/>
                </a:solidFill>
                <a:effectLst/>
                <a:latin typeface="Times New Roman" panose="02020603050405020304" pitchFamily="18" charset="0"/>
                <a:cs typeface="Times New Roman" panose="02020603050405020304" pitchFamily="18" charset="0"/>
              </a:rPr>
              <a:t> za rad s </a:t>
            </a:r>
            <a:r>
              <a:rPr lang="en-GB" sz="1200" b="0" i="0" dirty="0" err="1">
                <a:solidFill>
                  <a:schemeClr val="tx1"/>
                </a:solidFill>
                <a:effectLst/>
                <a:latin typeface="Times New Roman" panose="02020603050405020304" pitchFamily="18" charset="0"/>
                <a:cs typeface="Times New Roman" panose="02020603050405020304" pitchFamily="18" charset="0"/>
              </a:rPr>
              <a:t>grafovskim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podacima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Ovaj</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jezik</a:t>
            </a:r>
            <a:r>
              <a:rPr lang="en-GB" sz="1200" b="0" i="0" dirty="0">
                <a:solidFill>
                  <a:schemeClr val="tx1"/>
                </a:solidFill>
                <a:effectLst/>
                <a:latin typeface="Times New Roman" panose="02020603050405020304" pitchFamily="18" charset="0"/>
                <a:cs typeface="Times New Roman" panose="02020603050405020304" pitchFamily="18" charset="0"/>
              </a:rPr>
              <a:t> je </a:t>
            </a:r>
            <a:r>
              <a:rPr lang="en-GB" sz="1200" b="0" i="0" dirty="0" err="1">
                <a:solidFill>
                  <a:schemeClr val="tx1"/>
                </a:solidFill>
                <a:effectLst/>
                <a:latin typeface="Times New Roman" panose="02020603050405020304" pitchFamily="18" charset="0"/>
                <a:cs typeface="Times New Roman" panose="02020603050405020304" pitchFamily="18" charset="0"/>
              </a:rPr>
              <a:t>dizajniran</a:t>
            </a:r>
            <a:r>
              <a:rPr lang="en-GB" sz="1200" b="0" i="0" dirty="0">
                <a:solidFill>
                  <a:schemeClr val="tx1"/>
                </a:solidFill>
                <a:effectLst/>
                <a:latin typeface="Times New Roman" panose="02020603050405020304" pitchFamily="18" charset="0"/>
                <a:cs typeface="Times New Roman" panose="02020603050405020304" pitchFamily="18" charset="0"/>
              </a:rPr>
              <a:t> da </a:t>
            </a:r>
            <a:r>
              <a:rPr lang="en-GB" sz="1200" b="0" i="0" dirty="0" err="1">
                <a:solidFill>
                  <a:schemeClr val="tx1"/>
                </a:solidFill>
                <a:effectLst/>
                <a:latin typeface="Times New Roman" panose="02020603050405020304" pitchFamily="18" charset="0"/>
                <a:cs typeface="Times New Roman" panose="02020603050405020304" pitchFamily="18" charset="0"/>
              </a:rPr>
              <a:t>bude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čitljiv</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intuitivan</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olakšavajući</a:t>
            </a:r>
            <a:r>
              <a:rPr lang="en-GB" sz="1200" b="0" i="0" dirty="0">
                <a:solidFill>
                  <a:schemeClr val="tx1"/>
                </a:solidFill>
                <a:effectLst/>
                <a:latin typeface="Times New Roman" panose="02020603050405020304" pitchFamily="18" charset="0"/>
                <a:cs typeface="Times New Roman" panose="02020603050405020304" pitchFamily="18" charset="0"/>
              </a:rPr>
              <a:t> korisnicima </a:t>
            </a:r>
            <a:r>
              <a:rPr lang="en-GB" sz="1200" b="0" i="0" dirty="0" err="1">
                <a:solidFill>
                  <a:schemeClr val="tx1"/>
                </a:solidFill>
                <a:effectLst/>
                <a:latin typeface="Times New Roman" panose="02020603050405020304" pitchFamily="18" charset="0"/>
                <a:cs typeface="Times New Roman" panose="02020603050405020304" pitchFamily="18" charset="0"/>
              </a:rPr>
              <a:t>interakciju</a:t>
            </a:r>
            <a:r>
              <a:rPr lang="en-GB" sz="1200" b="0" i="0" dirty="0">
                <a:solidFill>
                  <a:schemeClr val="tx1"/>
                </a:solidFill>
                <a:effectLst/>
                <a:latin typeface="Times New Roman" panose="02020603050405020304" pitchFamily="18" charset="0"/>
                <a:cs typeface="Times New Roman" panose="02020603050405020304" pitchFamily="18" charset="0"/>
              </a:rPr>
              <a:t> s </a:t>
            </a:r>
            <a:r>
              <a:rPr lang="en-GB" sz="1200" b="0" i="0" dirty="0" err="1">
                <a:solidFill>
                  <a:schemeClr val="tx1"/>
                </a:solidFill>
                <a:effectLst/>
                <a:latin typeface="Times New Roman" panose="02020603050405020304" pitchFamily="18" charset="0"/>
                <a:cs typeface="Times New Roman" panose="02020603050405020304" pitchFamily="18" charset="0"/>
              </a:rPr>
              <a:t>grafovskim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bazama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a:t>
            </a:r>
          </a:p>
        </p:txBody>
      </p:sp>
      <p:pic>
        <p:nvPicPr>
          <p:cNvPr id="658" name="Google Shape;658;p41"/>
          <p:cNvPicPr preferRelativeResize="0"/>
          <p:nvPr/>
        </p:nvPicPr>
        <p:blipFill rotWithShape="1">
          <a:blip r:embed="rId3">
            <a:alphaModFix amt="40000"/>
          </a:blip>
          <a:srcRect t="46586"/>
          <a:stretch/>
        </p:blipFill>
        <p:spPr>
          <a:xfrm rot="5400000">
            <a:off x="8105537" y="2445687"/>
            <a:ext cx="1367199" cy="730276"/>
          </a:xfrm>
          <a:prstGeom prst="rect">
            <a:avLst/>
          </a:prstGeom>
          <a:noFill/>
          <a:ln>
            <a:noFill/>
          </a:ln>
        </p:spPr>
      </p:pic>
      <p:grpSp>
        <p:nvGrpSpPr>
          <p:cNvPr id="659" name="Google Shape;659;p41"/>
          <p:cNvGrpSpPr/>
          <p:nvPr/>
        </p:nvGrpSpPr>
        <p:grpSpPr>
          <a:xfrm rot="5400000">
            <a:off x="426105" y="445028"/>
            <a:ext cx="328561" cy="328561"/>
            <a:chOff x="2040096" y="423669"/>
            <a:chExt cx="328561" cy="328561"/>
          </a:xfrm>
        </p:grpSpPr>
        <p:sp>
          <p:nvSpPr>
            <p:cNvPr id="660" name="Google Shape;660;p41"/>
            <p:cNvSpPr/>
            <p:nvPr/>
          </p:nvSpPr>
          <p:spPr>
            <a:xfrm rot="-2700000">
              <a:off x="2060130" y="63546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61" name="Google Shape;661;p41"/>
            <p:cNvSpPr/>
            <p:nvPr/>
          </p:nvSpPr>
          <p:spPr>
            <a:xfrm rot="-2700000">
              <a:off x="2156011" y="53958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62" name="Google Shape;662;p41"/>
            <p:cNvSpPr/>
            <p:nvPr/>
          </p:nvSpPr>
          <p:spPr>
            <a:xfrm rot="-2700000">
              <a:off x="2251891" y="443703"/>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663" name="Google Shape;663;p41"/>
          <p:cNvGrpSpPr/>
          <p:nvPr/>
        </p:nvGrpSpPr>
        <p:grpSpPr>
          <a:xfrm>
            <a:off x="4290882" y="4603851"/>
            <a:ext cx="562255" cy="250159"/>
            <a:chOff x="5919913" y="4443375"/>
            <a:chExt cx="1066089" cy="474325"/>
          </a:xfrm>
        </p:grpSpPr>
        <p:sp>
          <p:nvSpPr>
            <p:cNvPr id="664" name="Google Shape;664;p41"/>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FFFFFF"/>
              </a:solidFill>
              <a:prstDash val="solid"/>
              <a:round/>
              <a:headEnd type="none" w="med" len="med"/>
              <a:tailEnd type="none" w="med" len="med"/>
            </a:ln>
          </p:spPr>
          <p:txBody>
            <a:bodyPr/>
            <a:lstStyle/>
            <a:p>
              <a:endParaRPr lang="en-GB"/>
            </a:p>
          </p:txBody>
        </p:sp>
        <p:sp>
          <p:nvSpPr>
            <p:cNvPr id="665" name="Google Shape;665;p41"/>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FFFFFF"/>
              </a:solidFill>
              <a:prstDash val="solid"/>
              <a:round/>
              <a:headEnd type="none" w="med" len="med"/>
              <a:tailEnd type="none" w="med" len="med"/>
            </a:ln>
          </p:spPr>
          <p:txBody>
            <a:bodyPr/>
            <a:lstStyle/>
            <a:p>
              <a:endParaRPr lang="en-GB"/>
            </a:p>
          </p:txBody>
        </p:sp>
      </p:grpSp>
    </p:spTree>
    <p:extLst>
      <p:ext uri="{BB962C8B-B14F-4D97-AF65-F5344CB8AC3E}">
        <p14:creationId xmlns:p14="http://schemas.microsoft.com/office/powerpoint/2010/main" val="2976943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36"/>
          <p:cNvSpPr txBox="1">
            <a:spLocks noGrp="1"/>
          </p:cNvSpPr>
          <p:nvPr>
            <p:ph type="title"/>
          </p:nvPr>
        </p:nvSpPr>
        <p:spPr>
          <a:xfrm>
            <a:off x="1376942" y="658050"/>
            <a:ext cx="6131700" cy="550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419" sz="3000" dirty="0" err="1">
                <a:solidFill>
                  <a:schemeClr val="tx1"/>
                </a:solidFill>
                <a:latin typeface="Times New Roman" panose="02020603050405020304" pitchFamily="18" charset="0"/>
                <a:cs typeface="Times New Roman" panose="02020603050405020304" pitchFamily="18" charset="0"/>
              </a:rPr>
              <a:t>Upotreba</a:t>
            </a:r>
            <a:r>
              <a:rPr lang="es-419" sz="3000" dirty="0">
                <a:solidFill>
                  <a:schemeClr val="tx1"/>
                </a:solidFill>
                <a:latin typeface="Times New Roman" panose="02020603050405020304" pitchFamily="18" charset="0"/>
                <a:cs typeface="Times New Roman" panose="02020603050405020304" pitchFamily="18" charset="0"/>
              </a:rPr>
              <a:t> </a:t>
            </a:r>
            <a:r>
              <a:rPr lang="es-419" sz="3000" dirty="0" err="1">
                <a:solidFill>
                  <a:schemeClr val="tx1"/>
                </a:solidFill>
                <a:latin typeface="Times New Roman" panose="02020603050405020304" pitchFamily="18" charset="0"/>
                <a:cs typeface="Times New Roman" panose="02020603050405020304" pitchFamily="18" charset="0"/>
              </a:rPr>
              <a:t>Cypher</a:t>
            </a:r>
            <a:r>
              <a:rPr lang="es-419" sz="3000" dirty="0">
                <a:solidFill>
                  <a:schemeClr val="tx1"/>
                </a:solidFill>
                <a:latin typeface="Times New Roman" panose="02020603050405020304" pitchFamily="18" charset="0"/>
                <a:cs typeface="Times New Roman" panose="02020603050405020304" pitchFamily="18" charset="0"/>
              </a:rPr>
              <a:t> upita</a:t>
            </a:r>
            <a:endParaRPr sz="3000" dirty="0">
              <a:solidFill>
                <a:schemeClr val="tx1"/>
              </a:solidFill>
              <a:latin typeface="Times New Roman" panose="02020603050405020304" pitchFamily="18" charset="0"/>
              <a:cs typeface="Times New Roman" panose="02020603050405020304" pitchFamily="18" charset="0"/>
            </a:endParaRPr>
          </a:p>
        </p:txBody>
      </p:sp>
      <p:sp>
        <p:nvSpPr>
          <p:cNvPr id="506" name="Google Shape;506;p36"/>
          <p:cNvSpPr txBox="1">
            <a:spLocks noGrp="1"/>
          </p:cNvSpPr>
          <p:nvPr>
            <p:ph type="subTitle" idx="1"/>
          </p:nvPr>
        </p:nvSpPr>
        <p:spPr>
          <a:xfrm>
            <a:off x="1041310" y="1417160"/>
            <a:ext cx="6802964" cy="3204536"/>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600" b="1" dirty="0" err="1">
                <a:solidFill>
                  <a:schemeClr val="tx1"/>
                </a:solidFill>
                <a:latin typeface="Times New Roman" panose="02020603050405020304" pitchFamily="18" charset="0"/>
                <a:cs typeface="Times New Roman" panose="02020603050405020304" pitchFamily="18" charset="0"/>
              </a:rPr>
              <a:t>O</a:t>
            </a:r>
            <a:r>
              <a:rPr lang="en-GB" sz="1600" b="1" i="0" dirty="0" err="1">
                <a:solidFill>
                  <a:schemeClr val="tx1"/>
                </a:solidFill>
                <a:effectLst/>
                <a:latin typeface="Times New Roman" panose="02020603050405020304" pitchFamily="18" charset="0"/>
                <a:cs typeface="Times New Roman" panose="02020603050405020304" pitchFamily="18" charset="0"/>
              </a:rPr>
              <a:t>snovni</a:t>
            </a:r>
            <a:r>
              <a:rPr lang="en-GB" sz="1600" b="1" i="0" dirty="0">
                <a:solidFill>
                  <a:schemeClr val="tx1"/>
                </a:solidFill>
                <a:effectLst/>
                <a:latin typeface="Times New Roman" panose="02020603050405020304" pitchFamily="18" charset="0"/>
                <a:cs typeface="Times New Roman" panose="02020603050405020304" pitchFamily="18" charset="0"/>
              </a:rPr>
              <a:t> </a:t>
            </a:r>
            <a:r>
              <a:rPr lang="en-GB" sz="1600" b="1" i="0" dirty="0" err="1">
                <a:solidFill>
                  <a:schemeClr val="tx1"/>
                </a:solidFill>
                <a:effectLst/>
                <a:latin typeface="Times New Roman" panose="02020603050405020304" pitchFamily="18" charset="0"/>
                <a:cs typeface="Times New Roman" panose="02020603050405020304" pitchFamily="18" charset="0"/>
              </a:rPr>
              <a:t>elementi</a:t>
            </a:r>
            <a:r>
              <a:rPr lang="en-GB" sz="1600" b="1" i="0" dirty="0">
                <a:solidFill>
                  <a:schemeClr val="tx1"/>
                </a:solidFill>
                <a:effectLst/>
                <a:latin typeface="Times New Roman" panose="02020603050405020304" pitchFamily="18" charset="0"/>
                <a:cs typeface="Times New Roman" panose="02020603050405020304" pitchFamily="18" charset="0"/>
              </a:rPr>
              <a:t> Cypher </a:t>
            </a:r>
            <a:r>
              <a:rPr lang="en-GB" sz="1600" b="1" i="0" dirty="0" err="1">
                <a:solidFill>
                  <a:schemeClr val="tx1"/>
                </a:solidFill>
                <a:effectLst/>
                <a:latin typeface="Times New Roman" panose="02020603050405020304" pitchFamily="18" charset="0"/>
                <a:cs typeface="Times New Roman" panose="02020603050405020304" pitchFamily="18" charset="0"/>
              </a:rPr>
              <a:t>upita</a:t>
            </a:r>
            <a:r>
              <a:rPr lang="en-GB" sz="1600" b="1" i="0" dirty="0">
                <a:solidFill>
                  <a:schemeClr val="tx1"/>
                </a:solidFill>
                <a:effectLst/>
                <a:latin typeface="Times New Roman" panose="02020603050405020304" pitchFamily="18" charset="0"/>
                <a:cs typeface="Times New Roman" panose="02020603050405020304" pitchFamily="18" charset="0"/>
              </a:rPr>
              <a:t>:</a:t>
            </a:r>
          </a:p>
          <a:p>
            <a:pPr marL="0" lvl="0" indent="0" algn="just" rtl="0">
              <a:spcBef>
                <a:spcPts val="0"/>
              </a:spcBef>
              <a:spcAft>
                <a:spcPts val="0"/>
              </a:spcAft>
              <a:buNone/>
            </a:pPr>
            <a:endParaRPr lang="en-GB" sz="1600" b="1" dirty="0">
              <a:solidFill>
                <a:srgbClr val="D1D5DB"/>
              </a:solidFill>
              <a:latin typeface="Times New Roman" panose="02020603050405020304" pitchFamily="18" charset="0"/>
              <a:cs typeface="Times New Roman" panose="02020603050405020304" pitchFamily="18" charset="0"/>
            </a:endParaRPr>
          </a:p>
          <a:p>
            <a:pPr marL="285750" lvl="0" indent="-285750" algn="just" rtl="0">
              <a:spcBef>
                <a:spcPts val="0"/>
              </a:spcBef>
              <a:spcAft>
                <a:spcPts val="0"/>
              </a:spcAft>
              <a:buFont typeface="Arial" panose="020B0604020202020204" pitchFamily="34" charset="0"/>
              <a:buChar char="•"/>
            </a:pPr>
            <a:r>
              <a:rPr lang="en-GB" sz="1200" b="1" dirty="0">
                <a:solidFill>
                  <a:schemeClr val="tx1"/>
                </a:solidFill>
                <a:latin typeface="Times New Roman" panose="02020603050405020304" pitchFamily="18" charset="0"/>
                <a:cs typeface="Times New Roman" panose="02020603050405020304" pitchFamily="18" charset="0"/>
              </a:rPr>
              <a:t>MATCH </a:t>
            </a:r>
            <a:r>
              <a:rPr lang="en-GB" sz="1200" b="1" dirty="0" err="1">
                <a:solidFill>
                  <a:schemeClr val="tx1"/>
                </a:solidFill>
                <a:latin typeface="Times New Roman" panose="02020603050405020304" pitchFamily="18" charset="0"/>
                <a:cs typeface="Times New Roman" panose="02020603050405020304" pitchFamily="18" charset="0"/>
              </a:rPr>
              <a:t>klauzula</a:t>
            </a:r>
            <a:r>
              <a:rPr lang="en-GB" sz="1200" dirty="0">
                <a:solidFill>
                  <a:schemeClr val="tx1"/>
                </a:solidFill>
                <a:latin typeface="Times New Roman" panose="02020603050405020304" pitchFamily="18" charset="0"/>
                <a:cs typeface="Times New Roman" panose="02020603050405020304" pitchFamily="18" charset="0"/>
              </a:rPr>
              <a:t>: Koristi se za </a:t>
            </a:r>
            <a:r>
              <a:rPr lang="en-GB" sz="1200" dirty="0" err="1">
                <a:solidFill>
                  <a:schemeClr val="tx1"/>
                </a:solidFill>
                <a:latin typeface="Times New Roman" panose="02020603050405020304" pitchFamily="18" charset="0"/>
                <a:cs typeface="Times New Roman" panose="02020603050405020304" pitchFamily="18" charset="0"/>
              </a:rPr>
              <a:t>pronalaženje</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podataka</a:t>
            </a:r>
            <a:r>
              <a:rPr lang="en-GB" sz="1200" dirty="0">
                <a:solidFill>
                  <a:schemeClr val="tx1"/>
                </a:solidFill>
                <a:latin typeface="Times New Roman" panose="02020603050405020304" pitchFamily="18" charset="0"/>
                <a:cs typeface="Times New Roman" panose="02020603050405020304" pitchFamily="18" charset="0"/>
              </a:rPr>
              <a:t> koji </a:t>
            </a:r>
            <a:r>
              <a:rPr lang="en-GB" sz="1200" dirty="0" err="1">
                <a:solidFill>
                  <a:schemeClr val="tx1"/>
                </a:solidFill>
                <a:latin typeface="Times New Roman" panose="02020603050405020304" pitchFamily="18" charset="0"/>
                <a:cs typeface="Times New Roman" panose="02020603050405020304" pitchFamily="18" charset="0"/>
              </a:rPr>
              <a:t>odgovaraju</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određenom</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obrascu</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grafa</a:t>
            </a:r>
            <a:r>
              <a:rPr lang="en-GB" sz="1200" dirty="0">
                <a:solidFill>
                  <a:schemeClr val="tx1"/>
                </a:solidFill>
                <a:latin typeface="Times New Roman" panose="02020603050405020304" pitchFamily="18" charset="0"/>
                <a:cs typeface="Times New Roman" panose="02020603050405020304" pitchFamily="18" charset="0"/>
              </a:rPr>
              <a:t>. Na primer, </a:t>
            </a:r>
            <a:r>
              <a:rPr lang="en-GB" sz="1200" b="1" dirty="0">
                <a:solidFill>
                  <a:schemeClr val="tx1"/>
                </a:solidFill>
                <a:latin typeface="Times New Roman" panose="02020603050405020304" pitchFamily="18" charset="0"/>
                <a:cs typeface="Times New Roman" panose="02020603050405020304" pitchFamily="18" charset="0"/>
              </a:rPr>
              <a:t>MATCH (</a:t>
            </a:r>
            <a:r>
              <a:rPr lang="en-GB" sz="1200" b="1" dirty="0" err="1">
                <a:solidFill>
                  <a:schemeClr val="tx1"/>
                </a:solidFill>
                <a:latin typeface="Times New Roman" panose="02020603050405020304" pitchFamily="18" charset="0"/>
                <a:cs typeface="Times New Roman" panose="02020603050405020304" pitchFamily="18" charset="0"/>
              </a:rPr>
              <a:t>osoba:Osoba</a:t>
            </a:r>
            <a:r>
              <a:rPr lang="en-GB" sz="1200" b="1" dirty="0">
                <a:solidFill>
                  <a:schemeClr val="tx1"/>
                </a:solidFill>
                <a:latin typeface="Times New Roman" panose="02020603050405020304" pitchFamily="18" charset="0"/>
                <a:cs typeface="Times New Roman" panose="02020603050405020304" pitchFamily="18" charset="0"/>
              </a:rPr>
              <a:t> {Ime: 'Ana'}) RETURN </a:t>
            </a:r>
            <a:r>
              <a:rPr lang="en-GB" sz="1200" b="1" dirty="0" err="1">
                <a:solidFill>
                  <a:schemeClr val="tx1"/>
                </a:solidFill>
                <a:latin typeface="Times New Roman" panose="02020603050405020304" pitchFamily="18" charset="0"/>
                <a:cs typeface="Times New Roman" panose="02020603050405020304" pitchFamily="18" charset="0"/>
              </a:rPr>
              <a:t>osoba</a:t>
            </a:r>
            <a:r>
              <a:rPr lang="en-GB" sz="1200" b="1" dirty="0">
                <a:solidFill>
                  <a:schemeClr val="tx1"/>
                </a:solidFill>
                <a:latin typeface="Times New Roman" panose="02020603050405020304" pitchFamily="18" charset="0"/>
                <a:cs typeface="Times New Roman" panose="02020603050405020304" pitchFamily="18" charset="0"/>
              </a:rPr>
              <a:t>;</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pronalazi</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čvor</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osobe</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čije</a:t>
            </a:r>
            <a:r>
              <a:rPr lang="en-GB" sz="1200" dirty="0">
                <a:solidFill>
                  <a:schemeClr val="tx1"/>
                </a:solidFill>
                <a:latin typeface="Times New Roman" panose="02020603050405020304" pitchFamily="18" charset="0"/>
                <a:cs typeface="Times New Roman" panose="02020603050405020304" pitchFamily="18" charset="0"/>
              </a:rPr>
              <a:t> je </a:t>
            </a:r>
            <a:r>
              <a:rPr lang="en-GB" sz="1200" dirty="0" err="1">
                <a:solidFill>
                  <a:schemeClr val="tx1"/>
                </a:solidFill>
                <a:latin typeface="Times New Roman" panose="02020603050405020304" pitchFamily="18" charset="0"/>
                <a:cs typeface="Times New Roman" panose="02020603050405020304" pitchFamily="18" charset="0"/>
              </a:rPr>
              <a:t>ime</a:t>
            </a:r>
            <a:r>
              <a:rPr lang="en-GB" sz="1200" dirty="0">
                <a:solidFill>
                  <a:schemeClr val="tx1"/>
                </a:solidFill>
                <a:latin typeface="Times New Roman" panose="02020603050405020304" pitchFamily="18" charset="0"/>
                <a:cs typeface="Times New Roman" panose="02020603050405020304" pitchFamily="18" charset="0"/>
              </a:rPr>
              <a:t> 'Ana' </a:t>
            </a:r>
            <a:r>
              <a:rPr lang="en-GB" sz="1200" dirty="0" err="1">
                <a:solidFill>
                  <a:schemeClr val="tx1"/>
                </a:solidFill>
                <a:latin typeface="Times New Roman" panose="02020603050405020304" pitchFamily="18" charset="0"/>
                <a:cs typeface="Times New Roman" panose="02020603050405020304" pitchFamily="18" charset="0"/>
              </a:rPr>
              <a:t>i</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vraća</a:t>
            </a:r>
            <a:r>
              <a:rPr lang="en-GB" sz="1200" dirty="0">
                <a:solidFill>
                  <a:schemeClr val="tx1"/>
                </a:solidFill>
                <a:latin typeface="Times New Roman" panose="02020603050405020304" pitchFamily="18" charset="0"/>
                <a:cs typeface="Times New Roman" panose="02020603050405020304" pitchFamily="18" charset="0"/>
              </a:rPr>
              <a:t> taj </a:t>
            </a:r>
            <a:r>
              <a:rPr lang="en-GB" sz="1200" dirty="0" err="1">
                <a:solidFill>
                  <a:schemeClr val="tx1"/>
                </a:solidFill>
                <a:latin typeface="Times New Roman" panose="02020603050405020304" pitchFamily="18" charset="0"/>
                <a:cs typeface="Times New Roman" panose="02020603050405020304" pitchFamily="18" charset="0"/>
              </a:rPr>
              <a:t>čvor</a:t>
            </a:r>
            <a:r>
              <a:rPr lang="en-GB" sz="1200" dirty="0">
                <a:solidFill>
                  <a:schemeClr val="tx1"/>
                </a:solidFill>
                <a:latin typeface="Times New Roman" panose="02020603050405020304" pitchFamily="18" charset="0"/>
                <a:cs typeface="Times New Roman" panose="02020603050405020304" pitchFamily="18" charset="0"/>
              </a:rPr>
              <a:t>.</a:t>
            </a:r>
          </a:p>
          <a:p>
            <a:pPr marL="285750" lvl="0" indent="-285750" algn="just" rtl="0">
              <a:spcBef>
                <a:spcPts val="0"/>
              </a:spcBef>
              <a:spcAft>
                <a:spcPts val="0"/>
              </a:spcAft>
              <a:buFont typeface="Arial" panose="020B0604020202020204" pitchFamily="34" charset="0"/>
              <a:buChar char="•"/>
            </a:pPr>
            <a:endParaRPr lang="en-GB" sz="1200" dirty="0">
              <a:solidFill>
                <a:schemeClr val="tx1"/>
              </a:solidFill>
              <a:latin typeface="Times New Roman" panose="02020603050405020304" pitchFamily="18" charset="0"/>
              <a:cs typeface="Times New Roman" panose="02020603050405020304" pitchFamily="18" charset="0"/>
            </a:endParaRPr>
          </a:p>
          <a:p>
            <a:pPr marL="285750" lvl="0" indent="-285750" algn="just" rtl="0">
              <a:spcBef>
                <a:spcPts val="0"/>
              </a:spcBef>
              <a:spcAft>
                <a:spcPts val="0"/>
              </a:spcAft>
              <a:buFont typeface="Arial" panose="020B0604020202020204" pitchFamily="34" charset="0"/>
              <a:buChar char="•"/>
            </a:pPr>
            <a:r>
              <a:rPr lang="en-GB" sz="1200" b="1" dirty="0">
                <a:solidFill>
                  <a:schemeClr val="tx1"/>
                </a:solidFill>
                <a:latin typeface="Times New Roman" panose="02020603050405020304" pitchFamily="18" charset="0"/>
                <a:cs typeface="Times New Roman" panose="02020603050405020304" pitchFamily="18" charset="0"/>
              </a:rPr>
              <a:t>CREATE </a:t>
            </a:r>
            <a:r>
              <a:rPr lang="en-GB" sz="1200" b="1" dirty="0" err="1">
                <a:solidFill>
                  <a:schemeClr val="tx1"/>
                </a:solidFill>
                <a:latin typeface="Times New Roman" panose="02020603050405020304" pitchFamily="18" charset="0"/>
                <a:cs typeface="Times New Roman" panose="02020603050405020304" pitchFamily="18" charset="0"/>
              </a:rPr>
              <a:t>klauzula</a:t>
            </a:r>
            <a:r>
              <a:rPr lang="en-GB" sz="1200" dirty="0">
                <a:solidFill>
                  <a:schemeClr val="tx1"/>
                </a:solidFill>
                <a:latin typeface="Times New Roman" panose="02020603050405020304" pitchFamily="18" charset="0"/>
                <a:cs typeface="Times New Roman" panose="02020603050405020304" pitchFamily="18" charset="0"/>
              </a:rPr>
              <a:t>: Koristi se za </a:t>
            </a:r>
            <a:r>
              <a:rPr lang="en-GB" sz="1200" dirty="0" err="1">
                <a:solidFill>
                  <a:schemeClr val="tx1"/>
                </a:solidFill>
                <a:latin typeface="Times New Roman" panose="02020603050405020304" pitchFamily="18" charset="0"/>
                <a:cs typeface="Times New Roman" panose="02020603050405020304" pitchFamily="18" charset="0"/>
              </a:rPr>
              <a:t>dodavanje</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novih</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čvorova</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veza</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ili</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svojstava</a:t>
            </a:r>
            <a:r>
              <a:rPr lang="en-GB" sz="1200" dirty="0">
                <a:solidFill>
                  <a:schemeClr val="tx1"/>
                </a:solidFill>
                <a:latin typeface="Times New Roman" panose="02020603050405020304" pitchFamily="18" charset="0"/>
                <a:cs typeface="Times New Roman" panose="02020603050405020304" pitchFamily="18" charset="0"/>
              </a:rPr>
              <a:t> u </a:t>
            </a:r>
            <a:r>
              <a:rPr lang="en-GB" sz="1200" dirty="0" err="1">
                <a:solidFill>
                  <a:schemeClr val="tx1"/>
                </a:solidFill>
                <a:latin typeface="Times New Roman" panose="02020603050405020304" pitchFamily="18" charset="0"/>
                <a:cs typeface="Times New Roman" panose="02020603050405020304" pitchFamily="18" charset="0"/>
              </a:rPr>
              <a:t>graf</a:t>
            </a:r>
            <a:r>
              <a:rPr lang="en-GB" sz="1200" dirty="0">
                <a:solidFill>
                  <a:schemeClr val="tx1"/>
                </a:solidFill>
                <a:latin typeface="Times New Roman" panose="02020603050405020304" pitchFamily="18" charset="0"/>
                <a:cs typeface="Times New Roman" panose="02020603050405020304" pitchFamily="18" charset="0"/>
              </a:rPr>
              <a:t>. Na primer, </a:t>
            </a:r>
            <a:r>
              <a:rPr lang="en-GB" sz="1200" b="1" dirty="0">
                <a:solidFill>
                  <a:schemeClr val="tx1"/>
                </a:solidFill>
                <a:latin typeface="Times New Roman" panose="02020603050405020304" pitchFamily="18" charset="0"/>
                <a:cs typeface="Times New Roman" panose="02020603050405020304" pitchFamily="18" charset="0"/>
              </a:rPr>
              <a:t>CREATE (</a:t>
            </a:r>
            <a:r>
              <a:rPr lang="en-GB" sz="1200" b="1" dirty="0" err="1">
                <a:solidFill>
                  <a:schemeClr val="tx1"/>
                </a:solidFill>
                <a:latin typeface="Times New Roman" panose="02020603050405020304" pitchFamily="18" charset="0"/>
                <a:cs typeface="Times New Roman" panose="02020603050405020304" pitchFamily="18" charset="0"/>
              </a:rPr>
              <a:t>grad:Grad</a:t>
            </a:r>
            <a:r>
              <a:rPr lang="en-GB" sz="1200" b="1" dirty="0">
                <a:solidFill>
                  <a:schemeClr val="tx1"/>
                </a:solidFill>
                <a:latin typeface="Times New Roman" panose="02020603050405020304" pitchFamily="18" charset="0"/>
                <a:cs typeface="Times New Roman" panose="02020603050405020304" pitchFamily="18" charset="0"/>
              </a:rPr>
              <a:t> {</a:t>
            </a:r>
            <a:r>
              <a:rPr lang="en-GB" sz="1200" b="1" dirty="0" err="1">
                <a:solidFill>
                  <a:schemeClr val="tx1"/>
                </a:solidFill>
                <a:latin typeface="Times New Roman" panose="02020603050405020304" pitchFamily="18" charset="0"/>
                <a:cs typeface="Times New Roman" panose="02020603050405020304" pitchFamily="18" charset="0"/>
              </a:rPr>
              <a:t>Naziv</a:t>
            </a:r>
            <a:r>
              <a:rPr lang="en-GB" sz="1200" b="1" dirty="0">
                <a:solidFill>
                  <a:schemeClr val="tx1"/>
                </a:solidFill>
                <a:latin typeface="Times New Roman" panose="02020603050405020304" pitchFamily="18" charset="0"/>
                <a:cs typeface="Times New Roman" panose="02020603050405020304" pitchFamily="18" charset="0"/>
              </a:rPr>
              <a:t>: 'Beograd', </a:t>
            </a:r>
            <a:r>
              <a:rPr lang="en-GB" sz="1200" b="1" dirty="0" err="1">
                <a:solidFill>
                  <a:schemeClr val="tx1"/>
                </a:solidFill>
                <a:latin typeface="Times New Roman" panose="02020603050405020304" pitchFamily="18" charset="0"/>
                <a:cs typeface="Times New Roman" panose="02020603050405020304" pitchFamily="18" charset="0"/>
              </a:rPr>
              <a:t>Stanovnici</a:t>
            </a:r>
            <a:r>
              <a:rPr lang="en-GB" sz="1200" b="1" dirty="0">
                <a:solidFill>
                  <a:schemeClr val="tx1"/>
                </a:solidFill>
                <a:latin typeface="Times New Roman" panose="02020603050405020304" pitchFamily="18" charset="0"/>
                <a:cs typeface="Times New Roman" panose="02020603050405020304" pitchFamily="18" charset="0"/>
              </a:rPr>
              <a:t>: 1.7 </a:t>
            </a:r>
            <a:r>
              <a:rPr lang="en-GB" sz="1200" b="1" dirty="0" err="1">
                <a:solidFill>
                  <a:schemeClr val="tx1"/>
                </a:solidFill>
                <a:latin typeface="Times New Roman" panose="02020603050405020304" pitchFamily="18" charset="0"/>
                <a:cs typeface="Times New Roman" panose="02020603050405020304" pitchFamily="18" charset="0"/>
              </a:rPr>
              <a:t>miliona</a:t>
            </a:r>
            <a:r>
              <a:rPr lang="en-GB" sz="1200" b="1"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dodaje</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novi</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čvor</a:t>
            </a:r>
            <a:r>
              <a:rPr lang="en-GB" sz="1200" dirty="0">
                <a:solidFill>
                  <a:schemeClr val="tx1"/>
                </a:solidFill>
                <a:latin typeface="Times New Roman" panose="02020603050405020304" pitchFamily="18" charset="0"/>
                <a:cs typeface="Times New Roman" panose="02020603050405020304" pitchFamily="18" charset="0"/>
              </a:rPr>
              <a:t> za grad Beograd.</a:t>
            </a:r>
          </a:p>
          <a:p>
            <a:pPr marL="285750" lvl="0" indent="-285750" algn="just" rtl="0">
              <a:spcBef>
                <a:spcPts val="0"/>
              </a:spcBef>
              <a:spcAft>
                <a:spcPts val="0"/>
              </a:spcAft>
              <a:buFont typeface="Arial" panose="020B0604020202020204" pitchFamily="34" charset="0"/>
              <a:buChar char="•"/>
            </a:pPr>
            <a:endParaRPr lang="en-GB" sz="1200" dirty="0">
              <a:solidFill>
                <a:schemeClr val="tx1"/>
              </a:solidFill>
              <a:latin typeface="Times New Roman" panose="02020603050405020304" pitchFamily="18" charset="0"/>
              <a:cs typeface="Times New Roman" panose="02020603050405020304" pitchFamily="18" charset="0"/>
            </a:endParaRPr>
          </a:p>
          <a:p>
            <a:pPr marL="285750" lvl="0" indent="-285750" algn="just" rtl="0">
              <a:spcBef>
                <a:spcPts val="0"/>
              </a:spcBef>
              <a:spcAft>
                <a:spcPts val="0"/>
              </a:spcAft>
              <a:buFont typeface="Arial" panose="020B0604020202020204" pitchFamily="34" charset="0"/>
              <a:buChar char="•"/>
            </a:pPr>
            <a:r>
              <a:rPr lang="en-GB" sz="1200" b="1" dirty="0">
                <a:solidFill>
                  <a:schemeClr val="tx1"/>
                </a:solidFill>
                <a:latin typeface="Times New Roman" panose="02020603050405020304" pitchFamily="18" charset="0"/>
                <a:cs typeface="Times New Roman" panose="02020603050405020304" pitchFamily="18" charset="0"/>
              </a:rPr>
              <a:t>RETURN </a:t>
            </a:r>
            <a:r>
              <a:rPr lang="en-GB" sz="1200" b="1" dirty="0" err="1">
                <a:solidFill>
                  <a:schemeClr val="tx1"/>
                </a:solidFill>
                <a:latin typeface="Times New Roman" panose="02020603050405020304" pitchFamily="18" charset="0"/>
                <a:cs typeface="Times New Roman" panose="02020603050405020304" pitchFamily="18" charset="0"/>
              </a:rPr>
              <a:t>klauzula</a:t>
            </a:r>
            <a:r>
              <a:rPr lang="en-GB" sz="1200" dirty="0">
                <a:solidFill>
                  <a:schemeClr val="tx1"/>
                </a:solidFill>
                <a:latin typeface="Times New Roman" panose="02020603050405020304" pitchFamily="18" charset="0"/>
                <a:cs typeface="Times New Roman" panose="02020603050405020304" pitchFamily="18" charset="0"/>
              </a:rPr>
              <a:t>: Koristi se za </a:t>
            </a:r>
            <a:r>
              <a:rPr lang="en-GB" sz="1200" dirty="0" err="1">
                <a:solidFill>
                  <a:schemeClr val="tx1"/>
                </a:solidFill>
                <a:latin typeface="Times New Roman" panose="02020603050405020304" pitchFamily="18" charset="0"/>
                <a:cs typeface="Times New Roman" panose="02020603050405020304" pitchFamily="18" charset="0"/>
              </a:rPr>
              <a:t>vraćanje</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rezultata</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upita</a:t>
            </a:r>
            <a:r>
              <a:rPr lang="en-GB" sz="1200" dirty="0">
                <a:solidFill>
                  <a:schemeClr val="tx1"/>
                </a:solidFill>
                <a:latin typeface="Times New Roman" panose="02020603050405020304" pitchFamily="18" charset="0"/>
                <a:cs typeface="Times New Roman" panose="02020603050405020304" pitchFamily="18" charset="0"/>
              </a:rPr>
              <a:t>. Na primer, </a:t>
            </a:r>
            <a:r>
              <a:rPr lang="en-GB" sz="1200" b="1" dirty="0">
                <a:solidFill>
                  <a:schemeClr val="tx1"/>
                </a:solidFill>
                <a:latin typeface="Times New Roman" panose="02020603050405020304" pitchFamily="18" charset="0"/>
                <a:cs typeface="Times New Roman" panose="02020603050405020304" pitchFamily="18" charset="0"/>
              </a:rPr>
              <a:t>MATCH (</a:t>
            </a:r>
            <a:r>
              <a:rPr lang="en-GB" sz="1200" b="1" dirty="0" err="1">
                <a:solidFill>
                  <a:schemeClr val="tx1"/>
                </a:solidFill>
                <a:latin typeface="Times New Roman" panose="02020603050405020304" pitchFamily="18" charset="0"/>
                <a:cs typeface="Times New Roman" panose="02020603050405020304" pitchFamily="18" charset="0"/>
              </a:rPr>
              <a:t>osoba:Osoba</a:t>
            </a:r>
            <a:r>
              <a:rPr lang="en-GB" sz="1200" b="1" dirty="0">
                <a:solidFill>
                  <a:schemeClr val="tx1"/>
                </a:solidFill>
                <a:latin typeface="Times New Roman" panose="02020603050405020304" pitchFamily="18" charset="0"/>
                <a:cs typeface="Times New Roman" panose="02020603050405020304" pitchFamily="18" charset="0"/>
              </a:rPr>
              <a:t>) RETURN </a:t>
            </a:r>
            <a:r>
              <a:rPr lang="en-GB" sz="1200" b="1" dirty="0" err="1">
                <a:solidFill>
                  <a:schemeClr val="tx1"/>
                </a:solidFill>
                <a:latin typeface="Times New Roman" panose="02020603050405020304" pitchFamily="18" charset="0"/>
                <a:cs typeface="Times New Roman" panose="02020603050405020304" pitchFamily="18" charset="0"/>
              </a:rPr>
              <a:t>osoba.Ime</a:t>
            </a:r>
            <a:r>
              <a:rPr lang="en-GB" sz="1200" b="1" dirty="0">
                <a:solidFill>
                  <a:schemeClr val="tx1"/>
                </a:solidFill>
                <a:latin typeface="Times New Roman" panose="02020603050405020304" pitchFamily="18" charset="0"/>
                <a:cs typeface="Times New Roman" panose="02020603050405020304" pitchFamily="18" charset="0"/>
              </a:rPr>
              <a:t>, </a:t>
            </a:r>
            <a:r>
              <a:rPr lang="en-GB" sz="1200" b="1" dirty="0" err="1">
                <a:solidFill>
                  <a:schemeClr val="tx1"/>
                </a:solidFill>
                <a:latin typeface="Times New Roman" panose="02020603050405020304" pitchFamily="18" charset="0"/>
                <a:cs typeface="Times New Roman" panose="02020603050405020304" pitchFamily="18" charset="0"/>
              </a:rPr>
              <a:t>osoba.Godine</a:t>
            </a:r>
            <a:r>
              <a:rPr lang="en-GB" sz="1200" b="1"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vraća</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imena</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i</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godine</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svih</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čvorova</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tipa</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Osoba</a:t>
            </a:r>
            <a:r>
              <a:rPr lang="en-GB" sz="1200" dirty="0">
                <a:solidFill>
                  <a:schemeClr val="tx1"/>
                </a:solidFill>
                <a:latin typeface="Times New Roman" panose="02020603050405020304" pitchFamily="18" charset="0"/>
                <a:cs typeface="Times New Roman" panose="02020603050405020304" pitchFamily="18" charset="0"/>
              </a:rPr>
              <a:t>.</a:t>
            </a:r>
          </a:p>
          <a:p>
            <a:pPr marL="285750" lvl="0" indent="-285750" algn="just" rtl="0">
              <a:spcBef>
                <a:spcPts val="0"/>
              </a:spcBef>
              <a:spcAft>
                <a:spcPts val="0"/>
              </a:spcAft>
              <a:buFont typeface="Arial" panose="020B0604020202020204" pitchFamily="34" charset="0"/>
              <a:buChar char="•"/>
            </a:pPr>
            <a:endParaRPr lang="en-GB" sz="1200" dirty="0">
              <a:solidFill>
                <a:schemeClr val="tx1"/>
              </a:solidFill>
              <a:latin typeface="Times New Roman" panose="02020603050405020304" pitchFamily="18" charset="0"/>
              <a:cs typeface="Times New Roman" panose="02020603050405020304" pitchFamily="18" charset="0"/>
            </a:endParaRPr>
          </a:p>
          <a:p>
            <a:pPr marL="285750" lvl="0" indent="-285750" algn="just" rtl="0">
              <a:spcBef>
                <a:spcPts val="0"/>
              </a:spcBef>
              <a:spcAft>
                <a:spcPts val="0"/>
              </a:spcAft>
              <a:buFont typeface="Arial" panose="020B0604020202020204" pitchFamily="34" charset="0"/>
              <a:buChar char="•"/>
            </a:pPr>
            <a:r>
              <a:rPr lang="en-GB" sz="1200" b="1" dirty="0">
                <a:solidFill>
                  <a:schemeClr val="tx1"/>
                </a:solidFill>
                <a:latin typeface="Times New Roman" panose="02020603050405020304" pitchFamily="18" charset="0"/>
                <a:cs typeface="Times New Roman" panose="02020603050405020304" pitchFamily="18" charset="0"/>
              </a:rPr>
              <a:t>WHERE </a:t>
            </a:r>
            <a:r>
              <a:rPr lang="en-GB" sz="1200" b="1" dirty="0" err="1">
                <a:solidFill>
                  <a:schemeClr val="tx1"/>
                </a:solidFill>
                <a:latin typeface="Times New Roman" panose="02020603050405020304" pitchFamily="18" charset="0"/>
                <a:cs typeface="Times New Roman" panose="02020603050405020304" pitchFamily="18" charset="0"/>
              </a:rPr>
              <a:t>klauzula</a:t>
            </a:r>
            <a:r>
              <a:rPr lang="en-GB" sz="1200" dirty="0">
                <a:solidFill>
                  <a:schemeClr val="tx1"/>
                </a:solidFill>
                <a:latin typeface="Times New Roman" panose="02020603050405020304" pitchFamily="18" charset="0"/>
                <a:cs typeface="Times New Roman" panose="02020603050405020304" pitchFamily="18" charset="0"/>
              </a:rPr>
              <a:t>: Koristi se za </a:t>
            </a:r>
            <a:r>
              <a:rPr lang="en-GB" sz="1200" dirty="0" err="1">
                <a:solidFill>
                  <a:schemeClr val="tx1"/>
                </a:solidFill>
                <a:latin typeface="Times New Roman" panose="02020603050405020304" pitchFamily="18" charset="0"/>
                <a:cs typeface="Times New Roman" panose="02020603050405020304" pitchFamily="18" charset="0"/>
              </a:rPr>
              <a:t>postavljanje</a:t>
            </a:r>
            <a:r>
              <a:rPr lang="en-GB" sz="1200" dirty="0">
                <a:solidFill>
                  <a:schemeClr val="tx1"/>
                </a:solidFill>
                <a:latin typeface="Times New Roman" panose="02020603050405020304" pitchFamily="18" charset="0"/>
                <a:cs typeface="Times New Roman" panose="02020603050405020304" pitchFamily="18" charset="0"/>
              </a:rPr>
              <a:t> uslova za </a:t>
            </a:r>
            <a:r>
              <a:rPr lang="en-GB" sz="1200" dirty="0" err="1">
                <a:solidFill>
                  <a:schemeClr val="tx1"/>
                </a:solidFill>
                <a:latin typeface="Times New Roman" panose="02020603050405020304" pitchFamily="18" charset="0"/>
                <a:cs typeface="Times New Roman" panose="02020603050405020304" pitchFamily="18" charset="0"/>
              </a:rPr>
              <a:t>odabir</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podataka</a:t>
            </a:r>
            <a:r>
              <a:rPr lang="en-GB" sz="1200" dirty="0">
                <a:solidFill>
                  <a:schemeClr val="tx1"/>
                </a:solidFill>
                <a:latin typeface="Times New Roman" panose="02020603050405020304" pitchFamily="18" charset="0"/>
                <a:cs typeface="Times New Roman" panose="02020603050405020304" pitchFamily="18" charset="0"/>
              </a:rPr>
              <a:t>. Na primer, </a:t>
            </a:r>
            <a:r>
              <a:rPr lang="en-GB" sz="1200" b="1" dirty="0">
                <a:solidFill>
                  <a:schemeClr val="tx1"/>
                </a:solidFill>
                <a:latin typeface="Times New Roman" panose="02020603050405020304" pitchFamily="18" charset="0"/>
                <a:cs typeface="Times New Roman" panose="02020603050405020304" pitchFamily="18" charset="0"/>
              </a:rPr>
              <a:t>MATCH (</a:t>
            </a:r>
            <a:r>
              <a:rPr lang="en-GB" sz="1200" b="1" dirty="0" err="1">
                <a:solidFill>
                  <a:schemeClr val="tx1"/>
                </a:solidFill>
                <a:latin typeface="Times New Roman" panose="02020603050405020304" pitchFamily="18" charset="0"/>
                <a:cs typeface="Times New Roman" panose="02020603050405020304" pitchFamily="18" charset="0"/>
              </a:rPr>
              <a:t>osoba:Osoba</a:t>
            </a:r>
            <a:r>
              <a:rPr lang="en-GB" sz="1200" b="1" dirty="0">
                <a:solidFill>
                  <a:schemeClr val="tx1"/>
                </a:solidFill>
                <a:latin typeface="Times New Roman" panose="02020603050405020304" pitchFamily="18" charset="0"/>
                <a:cs typeface="Times New Roman" panose="02020603050405020304" pitchFamily="18" charset="0"/>
              </a:rPr>
              <a:t>) WHERE </a:t>
            </a:r>
            <a:r>
              <a:rPr lang="en-GB" sz="1200" b="1" dirty="0" err="1">
                <a:solidFill>
                  <a:schemeClr val="tx1"/>
                </a:solidFill>
                <a:latin typeface="Times New Roman" panose="02020603050405020304" pitchFamily="18" charset="0"/>
                <a:cs typeface="Times New Roman" panose="02020603050405020304" pitchFamily="18" charset="0"/>
              </a:rPr>
              <a:t>osoba.Godine</a:t>
            </a:r>
            <a:r>
              <a:rPr lang="en-GB" sz="1200" b="1" dirty="0">
                <a:solidFill>
                  <a:schemeClr val="tx1"/>
                </a:solidFill>
                <a:latin typeface="Times New Roman" panose="02020603050405020304" pitchFamily="18" charset="0"/>
                <a:cs typeface="Times New Roman" panose="02020603050405020304" pitchFamily="18" charset="0"/>
              </a:rPr>
              <a:t> &gt; 25 RETURN </a:t>
            </a:r>
            <a:r>
              <a:rPr lang="en-GB" sz="1200" b="1" dirty="0" err="1">
                <a:solidFill>
                  <a:schemeClr val="tx1"/>
                </a:solidFill>
                <a:latin typeface="Times New Roman" panose="02020603050405020304" pitchFamily="18" charset="0"/>
                <a:cs typeface="Times New Roman" panose="02020603050405020304" pitchFamily="18" charset="0"/>
              </a:rPr>
              <a:t>osoba</a:t>
            </a:r>
            <a:r>
              <a:rPr lang="en-GB" sz="1200" b="1"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pronalazi</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sve</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osobe</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starije</a:t>
            </a:r>
            <a:r>
              <a:rPr lang="en-GB" sz="1200" dirty="0">
                <a:solidFill>
                  <a:schemeClr val="tx1"/>
                </a:solidFill>
                <a:latin typeface="Times New Roman" panose="02020603050405020304" pitchFamily="18" charset="0"/>
                <a:cs typeface="Times New Roman" panose="02020603050405020304" pitchFamily="18" charset="0"/>
              </a:rPr>
              <a:t> od 25 </a:t>
            </a:r>
            <a:r>
              <a:rPr lang="en-GB" sz="1200" dirty="0" err="1">
                <a:solidFill>
                  <a:schemeClr val="tx1"/>
                </a:solidFill>
                <a:latin typeface="Times New Roman" panose="02020603050405020304" pitchFamily="18" charset="0"/>
                <a:cs typeface="Times New Roman" panose="02020603050405020304" pitchFamily="18" charset="0"/>
              </a:rPr>
              <a:t>godina</a:t>
            </a:r>
            <a:r>
              <a:rPr lang="en-GB" sz="1200" dirty="0">
                <a:solidFill>
                  <a:schemeClr val="tx1"/>
                </a:solidFill>
                <a:latin typeface="Times New Roman" panose="02020603050405020304" pitchFamily="18" charset="0"/>
                <a:cs typeface="Times New Roman" panose="02020603050405020304" pitchFamily="18" charset="0"/>
              </a:rPr>
              <a:t>.</a:t>
            </a:r>
            <a:endParaRPr sz="1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31063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2" name="Google Shape;422;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419" sz="3000" dirty="0" err="1">
                <a:solidFill>
                  <a:schemeClr val="tx1"/>
                </a:solidFill>
                <a:latin typeface="Times New Roman" panose="02020603050405020304" pitchFamily="18" charset="0"/>
                <a:cs typeface="Times New Roman" panose="02020603050405020304" pitchFamily="18" charset="0"/>
              </a:rPr>
              <a:t>Upotreba</a:t>
            </a:r>
            <a:r>
              <a:rPr lang="es-419" sz="3000" dirty="0">
                <a:solidFill>
                  <a:schemeClr val="tx1"/>
                </a:solidFill>
                <a:latin typeface="Times New Roman" panose="02020603050405020304" pitchFamily="18" charset="0"/>
                <a:cs typeface="Times New Roman" panose="02020603050405020304" pitchFamily="18" charset="0"/>
              </a:rPr>
              <a:t> </a:t>
            </a:r>
            <a:r>
              <a:rPr lang="es-419" sz="3000" dirty="0" err="1">
                <a:solidFill>
                  <a:schemeClr val="tx1"/>
                </a:solidFill>
                <a:latin typeface="Times New Roman" panose="02020603050405020304" pitchFamily="18" charset="0"/>
                <a:cs typeface="Times New Roman" panose="02020603050405020304" pitchFamily="18" charset="0"/>
              </a:rPr>
              <a:t>Cypher</a:t>
            </a:r>
            <a:r>
              <a:rPr lang="es-419" sz="3000" dirty="0">
                <a:solidFill>
                  <a:schemeClr val="tx1"/>
                </a:solidFill>
                <a:latin typeface="Times New Roman" panose="02020603050405020304" pitchFamily="18" charset="0"/>
                <a:cs typeface="Times New Roman" panose="02020603050405020304" pitchFamily="18" charset="0"/>
              </a:rPr>
              <a:t> upita</a:t>
            </a:r>
            <a:endParaRPr dirty="0"/>
          </a:p>
        </p:txBody>
      </p:sp>
      <p:sp>
        <p:nvSpPr>
          <p:cNvPr id="423" name="Google Shape;423;p33"/>
          <p:cNvSpPr txBox="1">
            <a:spLocks noGrp="1"/>
          </p:cNvSpPr>
          <p:nvPr>
            <p:ph type="subTitle" idx="1"/>
          </p:nvPr>
        </p:nvSpPr>
        <p:spPr>
          <a:xfrm>
            <a:off x="720000" y="1977886"/>
            <a:ext cx="7618931" cy="2524539"/>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GB" b="1" dirty="0" err="1">
                <a:solidFill>
                  <a:schemeClr val="tx1"/>
                </a:solidFill>
                <a:latin typeface="Times New Roman" panose="02020603050405020304" pitchFamily="18" charset="0"/>
                <a:cs typeface="Times New Roman" panose="02020603050405020304" pitchFamily="18" charset="0"/>
              </a:rPr>
              <a:t>Povezivanje</a:t>
            </a:r>
            <a:r>
              <a:rPr lang="en-GB" b="1" dirty="0">
                <a:solidFill>
                  <a:schemeClr val="tx1"/>
                </a:solidFill>
                <a:latin typeface="Times New Roman" panose="02020603050405020304" pitchFamily="18" charset="0"/>
                <a:cs typeface="Times New Roman" panose="02020603050405020304" pitchFamily="18" charset="0"/>
              </a:rPr>
              <a:t> </a:t>
            </a:r>
            <a:r>
              <a:rPr lang="en-GB" b="1" dirty="0" err="1">
                <a:solidFill>
                  <a:schemeClr val="tx1"/>
                </a:solidFill>
                <a:latin typeface="Times New Roman" panose="02020603050405020304" pitchFamily="18" charset="0"/>
                <a:cs typeface="Times New Roman" panose="02020603050405020304" pitchFamily="18" charset="0"/>
              </a:rPr>
              <a:t>upita</a:t>
            </a:r>
            <a:r>
              <a:rPr lang="en-GB" dirty="0">
                <a:solidFill>
                  <a:schemeClr val="tx1"/>
                </a:solidFill>
                <a:latin typeface="Times New Roman" panose="02020603050405020304" pitchFamily="18" charset="0"/>
                <a:cs typeface="Times New Roman" panose="02020603050405020304" pitchFamily="18" charset="0"/>
              </a:rPr>
              <a:t>: Cypher </a:t>
            </a:r>
            <a:r>
              <a:rPr lang="en-GB" dirty="0" err="1">
                <a:solidFill>
                  <a:schemeClr val="tx1"/>
                </a:solidFill>
                <a:latin typeface="Times New Roman" panose="02020603050405020304" pitchFamily="18" charset="0"/>
                <a:cs typeface="Times New Roman" panose="02020603050405020304" pitchFamily="18" charset="0"/>
              </a:rPr>
              <a:t>omogućava</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povezivanje</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više</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upita</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radi</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dobijanja</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kompleksnijih</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rezultata</a:t>
            </a:r>
            <a:r>
              <a:rPr lang="en-GB" dirty="0">
                <a:solidFill>
                  <a:schemeClr val="tx1"/>
                </a:solidFill>
                <a:latin typeface="Times New Roman" panose="02020603050405020304" pitchFamily="18" charset="0"/>
                <a:cs typeface="Times New Roman" panose="02020603050405020304" pitchFamily="18" charset="0"/>
              </a:rPr>
              <a:t>. Na primer, </a:t>
            </a:r>
            <a:r>
              <a:rPr lang="en-GB" b="1" dirty="0">
                <a:solidFill>
                  <a:schemeClr val="tx1"/>
                </a:solidFill>
                <a:latin typeface="Times New Roman" panose="02020603050405020304" pitchFamily="18" charset="0"/>
                <a:cs typeface="Times New Roman" panose="02020603050405020304" pitchFamily="18" charset="0"/>
              </a:rPr>
              <a:t>MATCH (</a:t>
            </a:r>
            <a:r>
              <a:rPr lang="en-GB" b="1" dirty="0" err="1">
                <a:solidFill>
                  <a:schemeClr val="tx1"/>
                </a:solidFill>
                <a:latin typeface="Times New Roman" panose="02020603050405020304" pitchFamily="18" charset="0"/>
                <a:cs typeface="Times New Roman" panose="02020603050405020304" pitchFamily="18" charset="0"/>
              </a:rPr>
              <a:t>osoba:Osoba</a:t>
            </a:r>
            <a:r>
              <a:rPr lang="en-GB" b="1" dirty="0">
                <a:solidFill>
                  <a:schemeClr val="tx1"/>
                </a:solidFill>
                <a:latin typeface="Times New Roman" panose="02020603050405020304" pitchFamily="18" charset="0"/>
                <a:cs typeface="Times New Roman" panose="02020603050405020304" pitchFamily="18" charset="0"/>
              </a:rPr>
              <a:t>)-[:</a:t>
            </a:r>
            <a:r>
              <a:rPr lang="en-GB" b="1" dirty="0" err="1">
                <a:solidFill>
                  <a:schemeClr val="tx1"/>
                </a:solidFill>
                <a:latin typeface="Times New Roman" panose="02020603050405020304" pitchFamily="18" charset="0"/>
                <a:cs typeface="Times New Roman" panose="02020603050405020304" pitchFamily="18" charset="0"/>
              </a:rPr>
              <a:t>Prijatelj</a:t>
            </a:r>
            <a:r>
              <a:rPr lang="en-GB" b="1" dirty="0">
                <a:solidFill>
                  <a:schemeClr val="tx1"/>
                </a:solidFill>
                <a:latin typeface="Times New Roman" panose="02020603050405020304" pitchFamily="18" charset="0"/>
                <a:cs typeface="Times New Roman" panose="02020603050405020304" pitchFamily="18" charset="0"/>
              </a:rPr>
              <a:t>]-&gt;(</a:t>
            </a:r>
            <a:r>
              <a:rPr lang="en-GB" b="1" dirty="0" err="1">
                <a:solidFill>
                  <a:schemeClr val="tx1"/>
                </a:solidFill>
                <a:latin typeface="Times New Roman" panose="02020603050405020304" pitchFamily="18" charset="0"/>
                <a:cs typeface="Times New Roman" panose="02020603050405020304" pitchFamily="18" charset="0"/>
              </a:rPr>
              <a:t>prijatelj:Osoba</a:t>
            </a:r>
            <a:r>
              <a:rPr lang="en-GB" b="1" dirty="0">
                <a:solidFill>
                  <a:schemeClr val="tx1"/>
                </a:solidFill>
                <a:latin typeface="Times New Roman" panose="02020603050405020304" pitchFamily="18" charset="0"/>
                <a:cs typeface="Times New Roman" panose="02020603050405020304" pitchFamily="18" charset="0"/>
              </a:rPr>
              <a:t>) RETURN </a:t>
            </a:r>
            <a:r>
              <a:rPr lang="en-GB" b="1" dirty="0" err="1">
                <a:solidFill>
                  <a:schemeClr val="tx1"/>
                </a:solidFill>
                <a:latin typeface="Times New Roman" panose="02020603050405020304" pitchFamily="18" charset="0"/>
                <a:cs typeface="Times New Roman" panose="02020603050405020304" pitchFamily="18" charset="0"/>
              </a:rPr>
              <a:t>osoba.Ime</a:t>
            </a:r>
            <a:r>
              <a:rPr lang="en-GB" b="1" dirty="0">
                <a:solidFill>
                  <a:schemeClr val="tx1"/>
                </a:solidFill>
                <a:latin typeface="Times New Roman" panose="02020603050405020304" pitchFamily="18" charset="0"/>
                <a:cs typeface="Times New Roman" panose="02020603050405020304" pitchFamily="18" charset="0"/>
              </a:rPr>
              <a:t>, </a:t>
            </a:r>
            <a:r>
              <a:rPr lang="en-GB" b="1" dirty="0" err="1">
                <a:solidFill>
                  <a:schemeClr val="tx1"/>
                </a:solidFill>
                <a:latin typeface="Times New Roman" panose="02020603050405020304" pitchFamily="18" charset="0"/>
                <a:cs typeface="Times New Roman" panose="02020603050405020304" pitchFamily="18" charset="0"/>
              </a:rPr>
              <a:t>prijatelj.Ime</a:t>
            </a:r>
            <a:r>
              <a:rPr lang="en-GB" b="1"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povezuje</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osobe</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sa</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njihovim</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prijateljima</a:t>
            </a:r>
            <a:r>
              <a:rPr lang="en-GB" dirty="0">
                <a:solidFill>
                  <a:schemeClr val="tx1"/>
                </a:solidFill>
                <a:latin typeface="Times New Roman" panose="02020603050405020304" pitchFamily="18" charset="0"/>
                <a:cs typeface="Times New Roman" panose="02020603050405020304" pitchFamily="18" charset="0"/>
              </a:rPr>
              <a:t>.</a:t>
            </a:r>
          </a:p>
          <a:p>
            <a:pPr marL="171450" lvl="0" indent="-171450" algn="l" rtl="0">
              <a:spcBef>
                <a:spcPts val="0"/>
              </a:spcBef>
              <a:spcAft>
                <a:spcPts val="0"/>
              </a:spcAft>
              <a:buFont typeface="Arial" panose="020B0604020202020204" pitchFamily="34" charset="0"/>
              <a:buChar char="•"/>
            </a:pPr>
            <a:endParaRPr lang="en-GB" dirty="0">
              <a:solidFill>
                <a:schemeClr val="tx1"/>
              </a:solidFill>
              <a:latin typeface="Times New Roman" panose="02020603050405020304" pitchFamily="18" charset="0"/>
              <a:cs typeface="Times New Roman" panose="02020603050405020304" pitchFamily="18" charset="0"/>
            </a:endParaRPr>
          </a:p>
          <a:p>
            <a:pPr marL="171450" lvl="0" indent="-171450" algn="l" rtl="0">
              <a:spcBef>
                <a:spcPts val="0"/>
              </a:spcBef>
              <a:spcAft>
                <a:spcPts val="0"/>
              </a:spcAft>
              <a:buFont typeface="Arial" panose="020B0604020202020204" pitchFamily="34" charset="0"/>
              <a:buChar char="•"/>
            </a:pPr>
            <a:r>
              <a:rPr lang="en-GB" b="1" dirty="0" err="1">
                <a:solidFill>
                  <a:schemeClr val="tx1"/>
                </a:solidFill>
                <a:latin typeface="Times New Roman" panose="02020603050405020304" pitchFamily="18" charset="0"/>
                <a:cs typeface="Times New Roman" panose="02020603050405020304" pitchFamily="18" charset="0"/>
              </a:rPr>
              <a:t>Agregacija</a:t>
            </a:r>
            <a:r>
              <a:rPr lang="en-GB" b="1" dirty="0">
                <a:solidFill>
                  <a:schemeClr val="tx1"/>
                </a:solidFill>
                <a:latin typeface="Times New Roman" panose="02020603050405020304" pitchFamily="18" charset="0"/>
                <a:cs typeface="Times New Roman" panose="02020603050405020304" pitchFamily="18" charset="0"/>
              </a:rPr>
              <a:t> </a:t>
            </a:r>
            <a:r>
              <a:rPr lang="en-GB" b="1" dirty="0" err="1">
                <a:solidFill>
                  <a:schemeClr val="tx1"/>
                </a:solidFill>
                <a:latin typeface="Times New Roman" panose="02020603050405020304" pitchFamily="18" charset="0"/>
                <a:cs typeface="Times New Roman" panose="02020603050405020304" pitchFamily="18" charset="0"/>
              </a:rPr>
              <a:t>podataka</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Možete</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koristiti</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funkcije</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agregacije</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poput</a:t>
            </a:r>
            <a:r>
              <a:rPr lang="en-GB" dirty="0">
                <a:solidFill>
                  <a:schemeClr val="tx1"/>
                </a:solidFill>
                <a:latin typeface="Times New Roman" panose="02020603050405020304" pitchFamily="18" charset="0"/>
                <a:cs typeface="Times New Roman" panose="02020603050405020304" pitchFamily="18" charset="0"/>
              </a:rPr>
              <a:t> COUNT, AVG, MIN, MAX </a:t>
            </a:r>
            <a:r>
              <a:rPr lang="en-GB" dirty="0" err="1">
                <a:solidFill>
                  <a:schemeClr val="tx1"/>
                </a:solidFill>
                <a:latin typeface="Times New Roman" panose="02020603050405020304" pitchFamily="18" charset="0"/>
                <a:cs typeface="Times New Roman" panose="02020603050405020304" pitchFamily="18" charset="0"/>
              </a:rPr>
              <a:t>i</a:t>
            </a:r>
            <a:r>
              <a:rPr lang="en-GB" dirty="0">
                <a:solidFill>
                  <a:schemeClr val="tx1"/>
                </a:solidFill>
                <a:latin typeface="Times New Roman" panose="02020603050405020304" pitchFamily="18" charset="0"/>
                <a:cs typeface="Times New Roman" panose="02020603050405020304" pitchFamily="18" charset="0"/>
              </a:rPr>
              <a:t> SUM za </a:t>
            </a:r>
            <a:r>
              <a:rPr lang="en-GB" dirty="0" err="1">
                <a:solidFill>
                  <a:schemeClr val="tx1"/>
                </a:solidFill>
                <a:latin typeface="Times New Roman" panose="02020603050405020304" pitchFamily="18" charset="0"/>
                <a:cs typeface="Times New Roman" panose="02020603050405020304" pitchFamily="18" charset="0"/>
              </a:rPr>
              <a:t>obradu</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podataka</a:t>
            </a:r>
            <a:r>
              <a:rPr lang="en-GB" dirty="0">
                <a:solidFill>
                  <a:schemeClr val="tx1"/>
                </a:solidFill>
                <a:latin typeface="Times New Roman" panose="02020603050405020304" pitchFamily="18" charset="0"/>
                <a:cs typeface="Times New Roman" panose="02020603050405020304" pitchFamily="18" charset="0"/>
              </a:rPr>
              <a:t>. Na primer, </a:t>
            </a:r>
            <a:r>
              <a:rPr lang="en-GB" b="1" dirty="0">
                <a:solidFill>
                  <a:schemeClr val="tx1"/>
                </a:solidFill>
                <a:latin typeface="Times New Roman" panose="02020603050405020304" pitchFamily="18" charset="0"/>
                <a:cs typeface="Times New Roman" panose="02020603050405020304" pitchFamily="18" charset="0"/>
              </a:rPr>
              <a:t>MATCH (</a:t>
            </a:r>
            <a:r>
              <a:rPr lang="en-GB" b="1" dirty="0" err="1">
                <a:solidFill>
                  <a:schemeClr val="tx1"/>
                </a:solidFill>
                <a:latin typeface="Times New Roman" panose="02020603050405020304" pitchFamily="18" charset="0"/>
                <a:cs typeface="Times New Roman" panose="02020603050405020304" pitchFamily="18" charset="0"/>
              </a:rPr>
              <a:t>osoba:Osoba</a:t>
            </a:r>
            <a:r>
              <a:rPr lang="en-GB" b="1" dirty="0">
                <a:solidFill>
                  <a:schemeClr val="tx1"/>
                </a:solidFill>
                <a:latin typeface="Times New Roman" panose="02020603050405020304" pitchFamily="18" charset="0"/>
                <a:cs typeface="Times New Roman" panose="02020603050405020304" pitchFamily="18" charset="0"/>
              </a:rPr>
              <a:t>) RETURN COUNT(</a:t>
            </a:r>
            <a:r>
              <a:rPr lang="en-GB" b="1" dirty="0" err="1">
                <a:solidFill>
                  <a:schemeClr val="tx1"/>
                </a:solidFill>
                <a:latin typeface="Times New Roman" panose="02020603050405020304" pitchFamily="18" charset="0"/>
                <a:cs typeface="Times New Roman" panose="02020603050405020304" pitchFamily="18" charset="0"/>
              </a:rPr>
              <a:t>osoba</a:t>
            </a:r>
            <a:r>
              <a:rPr lang="en-GB" b="1"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broji</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sve</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čvorove</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tipa</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Osoba</a:t>
            </a:r>
            <a:r>
              <a:rPr lang="en-GB" dirty="0">
                <a:solidFill>
                  <a:schemeClr val="tx1"/>
                </a:solidFill>
                <a:latin typeface="Times New Roman" panose="02020603050405020304" pitchFamily="18" charset="0"/>
                <a:cs typeface="Times New Roman" panose="02020603050405020304" pitchFamily="18" charset="0"/>
              </a:rPr>
              <a:t>.</a:t>
            </a:r>
          </a:p>
          <a:p>
            <a:pPr marL="171450" lvl="0" indent="-171450" algn="l" rtl="0">
              <a:spcBef>
                <a:spcPts val="0"/>
              </a:spcBef>
              <a:spcAft>
                <a:spcPts val="0"/>
              </a:spcAft>
              <a:buFont typeface="Arial" panose="020B0604020202020204" pitchFamily="34" charset="0"/>
              <a:buChar char="•"/>
            </a:pPr>
            <a:endParaRPr lang="en-GB" dirty="0">
              <a:solidFill>
                <a:schemeClr val="tx1"/>
              </a:solidFill>
              <a:latin typeface="Times New Roman" panose="02020603050405020304" pitchFamily="18" charset="0"/>
              <a:cs typeface="Times New Roman" panose="02020603050405020304" pitchFamily="18" charset="0"/>
            </a:endParaRPr>
          </a:p>
          <a:p>
            <a:pPr marL="171450" lvl="0" indent="-171450" algn="l" rtl="0">
              <a:spcBef>
                <a:spcPts val="0"/>
              </a:spcBef>
              <a:spcAft>
                <a:spcPts val="0"/>
              </a:spcAft>
              <a:buFont typeface="Arial" panose="020B0604020202020204" pitchFamily="34" charset="0"/>
              <a:buChar char="•"/>
            </a:pPr>
            <a:r>
              <a:rPr lang="en-GB" b="1" dirty="0">
                <a:solidFill>
                  <a:schemeClr val="tx1"/>
                </a:solidFill>
                <a:latin typeface="Times New Roman" panose="02020603050405020304" pitchFamily="18" charset="0"/>
                <a:cs typeface="Times New Roman" panose="02020603050405020304" pitchFamily="18" charset="0"/>
              </a:rPr>
              <a:t>UNWIND </a:t>
            </a:r>
            <a:r>
              <a:rPr lang="en-GB" b="1" dirty="0" err="1">
                <a:solidFill>
                  <a:schemeClr val="tx1"/>
                </a:solidFill>
                <a:latin typeface="Times New Roman" panose="02020603050405020304" pitchFamily="18" charset="0"/>
                <a:cs typeface="Times New Roman" panose="02020603050405020304" pitchFamily="18" charset="0"/>
              </a:rPr>
              <a:t>klauzula</a:t>
            </a:r>
            <a:r>
              <a:rPr lang="en-GB" dirty="0">
                <a:solidFill>
                  <a:schemeClr val="tx1"/>
                </a:solidFill>
                <a:latin typeface="Times New Roman" panose="02020603050405020304" pitchFamily="18" charset="0"/>
                <a:cs typeface="Times New Roman" panose="02020603050405020304" pitchFamily="18" charset="0"/>
              </a:rPr>
              <a:t>: Koristi se za "</a:t>
            </a:r>
            <a:r>
              <a:rPr lang="en-GB" dirty="0" err="1">
                <a:solidFill>
                  <a:schemeClr val="tx1"/>
                </a:solidFill>
                <a:latin typeface="Times New Roman" panose="02020603050405020304" pitchFamily="18" charset="0"/>
                <a:cs typeface="Times New Roman" panose="02020603050405020304" pitchFamily="18" charset="0"/>
              </a:rPr>
              <a:t>razmotavanje</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liste</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vrednosti</a:t>
            </a:r>
            <a:r>
              <a:rPr lang="en-GB" dirty="0">
                <a:solidFill>
                  <a:schemeClr val="tx1"/>
                </a:solidFill>
                <a:latin typeface="Times New Roman" panose="02020603050405020304" pitchFamily="18" charset="0"/>
                <a:cs typeface="Times New Roman" panose="02020603050405020304" pitchFamily="18" charset="0"/>
              </a:rPr>
              <a:t> u </a:t>
            </a:r>
            <a:r>
              <a:rPr lang="en-GB" dirty="0" err="1">
                <a:solidFill>
                  <a:schemeClr val="tx1"/>
                </a:solidFill>
                <a:latin typeface="Times New Roman" panose="02020603050405020304" pitchFamily="18" charset="0"/>
                <a:cs typeface="Times New Roman" panose="02020603050405020304" pitchFamily="18" charset="0"/>
              </a:rPr>
              <a:t>pojedinačne</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redove</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rezultata</a:t>
            </a:r>
            <a:r>
              <a:rPr lang="en-GB" dirty="0">
                <a:solidFill>
                  <a:schemeClr val="tx1"/>
                </a:solidFill>
                <a:latin typeface="Times New Roman" panose="02020603050405020304" pitchFamily="18" charset="0"/>
                <a:cs typeface="Times New Roman" panose="02020603050405020304" pitchFamily="18" charset="0"/>
              </a:rPr>
              <a:t>. Na primer, </a:t>
            </a:r>
            <a:r>
              <a:rPr lang="en-GB" b="1" dirty="0">
                <a:solidFill>
                  <a:schemeClr val="tx1"/>
                </a:solidFill>
                <a:latin typeface="Times New Roman" panose="02020603050405020304" pitchFamily="18" charset="0"/>
                <a:cs typeface="Times New Roman" panose="02020603050405020304" pitchFamily="18" charset="0"/>
              </a:rPr>
              <a:t>UNWIND [1, 2, 3] AS </a:t>
            </a:r>
            <a:r>
              <a:rPr lang="en-GB" b="1" dirty="0" err="1">
                <a:solidFill>
                  <a:schemeClr val="tx1"/>
                </a:solidFill>
                <a:latin typeface="Times New Roman" panose="02020603050405020304" pitchFamily="18" charset="0"/>
                <a:cs typeface="Times New Roman" panose="02020603050405020304" pitchFamily="18" charset="0"/>
              </a:rPr>
              <a:t>broj</a:t>
            </a:r>
            <a:r>
              <a:rPr lang="en-GB" b="1" dirty="0">
                <a:solidFill>
                  <a:schemeClr val="tx1"/>
                </a:solidFill>
                <a:latin typeface="Times New Roman" panose="02020603050405020304" pitchFamily="18" charset="0"/>
                <a:cs typeface="Times New Roman" panose="02020603050405020304" pitchFamily="18" charset="0"/>
              </a:rPr>
              <a:t> RETURN </a:t>
            </a:r>
            <a:r>
              <a:rPr lang="en-GB" b="1" dirty="0" err="1">
                <a:solidFill>
                  <a:schemeClr val="tx1"/>
                </a:solidFill>
                <a:latin typeface="Times New Roman" panose="02020603050405020304" pitchFamily="18" charset="0"/>
                <a:cs typeface="Times New Roman" panose="02020603050405020304" pitchFamily="18" charset="0"/>
              </a:rPr>
              <a:t>broj</a:t>
            </a:r>
            <a:r>
              <a:rPr lang="en-GB" b="1"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vraća</a:t>
            </a:r>
            <a:r>
              <a:rPr lang="en-GB" dirty="0">
                <a:solidFill>
                  <a:schemeClr val="tx1"/>
                </a:solidFill>
                <a:latin typeface="Times New Roman" panose="02020603050405020304" pitchFamily="18" charset="0"/>
                <a:cs typeface="Times New Roman" panose="02020603050405020304" pitchFamily="18" charset="0"/>
              </a:rPr>
              <a:t> tri </a:t>
            </a:r>
            <a:r>
              <a:rPr lang="en-GB" dirty="0" err="1">
                <a:solidFill>
                  <a:schemeClr val="tx1"/>
                </a:solidFill>
                <a:latin typeface="Times New Roman" panose="02020603050405020304" pitchFamily="18" charset="0"/>
                <a:cs typeface="Times New Roman" panose="02020603050405020304" pitchFamily="18" charset="0"/>
              </a:rPr>
              <a:t>reda</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sa</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vrednostima</a:t>
            </a:r>
            <a:r>
              <a:rPr lang="en-GB" dirty="0">
                <a:solidFill>
                  <a:schemeClr val="tx1"/>
                </a:solidFill>
                <a:latin typeface="Times New Roman" panose="02020603050405020304" pitchFamily="18" charset="0"/>
                <a:cs typeface="Times New Roman" panose="02020603050405020304" pitchFamily="18" charset="0"/>
              </a:rPr>
              <a:t> 1, 2 </a:t>
            </a:r>
            <a:r>
              <a:rPr lang="en-GB" dirty="0" err="1">
                <a:solidFill>
                  <a:schemeClr val="tx1"/>
                </a:solidFill>
                <a:latin typeface="Times New Roman" panose="02020603050405020304" pitchFamily="18" charset="0"/>
                <a:cs typeface="Times New Roman" panose="02020603050405020304" pitchFamily="18" charset="0"/>
              </a:rPr>
              <a:t>i</a:t>
            </a:r>
            <a:r>
              <a:rPr lang="en-GB" dirty="0">
                <a:solidFill>
                  <a:schemeClr val="tx1"/>
                </a:solidFill>
                <a:latin typeface="Times New Roman" panose="02020603050405020304" pitchFamily="18" charset="0"/>
                <a:cs typeface="Times New Roman" panose="02020603050405020304" pitchFamily="18" charset="0"/>
              </a:rPr>
              <a:t> 3.</a:t>
            </a:r>
          </a:p>
          <a:p>
            <a:pPr marL="171450" lvl="0" indent="-171450" algn="l" rtl="0">
              <a:spcBef>
                <a:spcPts val="0"/>
              </a:spcBef>
              <a:spcAft>
                <a:spcPts val="0"/>
              </a:spcAft>
              <a:buFont typeface="Arial" panose="020B0604020202020204" pitchFamily="34" charset="0"/>
              <a:buChar char="•"/>
            </a:pPr>
            <a:endParaRPr lang="en-GB" dirty="0">
              <a:solidFill>
                <a:schemeClr val="tx1"/>
              </a:solidFill>
              <a:latin typeface="Times New Roman" panose="02020603050405020304" pitchFamily="18" charset="0"/>
              <a:cs typeface="Times New Roman" panose="02020603050405020304" pitchFamily="18" charset="0"/>
            </a:endParaRPr>
          </a:p>
          <a:p>
            <a:pPr marL="171450" lvl="0" indent="-171450" algn="l" rtl="0">
              <a:spcBef>
                <a:spcPts val="0"/>
              </a:spcBef>
              <a:spcAft>
                <a:spcPts val="0"/>
              </a:spcAft>
              <a:buFont typeface="Arial" panose="020B0604020202020204" pitchFamily="34" charset="0"/>
              <a:buChar char="•"/>
            </a:pPr>
            <a:r>
              <a:rPr lang="en-GB" b="1" dirty="0">
                <a:solidFill>
                  <a:schemeClr val="tx1"/>
                </a:solidFill>
                <a:latin typeface="Times New Roman" panose="02020603050405020304" pitchFamily="18" charset="0"/>
                <a:cs typeface="Times New Roman" panose="02020603050405020304" pitchFamily="18" charset="0"/>
              </a:rPr>
              <a:t>MERGE </a:t>
            </a:r>
            <a:r>
              <a:rPr lang="en-GB" b="1" dirty="0" err="1">
                <a:solidFill>
                  <a:schemeClr val="tx1"/>
                </a:solidFill>
                <a:latin typeface="Times New Roman" panose="02020603050405020304" pitchFamily="18" charset="0"/>
                <a:cs typeface="Times New Roman" panose="02020603050405020304" pitchFamily="18" charset="0"/>
              </a:rPr>
              <a:t>klauzula</a:t>
            </a:r>
            <a:r>
              <a:rPr lang="en-GB" dirty="0">
                <a:solidFill>
                  <a:schemeClr val="tx1"/>
                </a:solidFill>
                <a:latin typeface="Times New Roman" panose="02020603050405020304" pitchFamily="18" charset="0"/>
                <a:cs typeface="Times New Roman" panose="02020603050405020304" pitchFamily="18" charset="0"/>
              </a:rPr>
              <a:t>: Koristi se za </a:t>
            </a:r>
            <a:r>
              <a:rPr lang="en-GB" dirty="0" err="1">
                <a:solidFill>
                  <a:schemeClr val="tx1"/>
                </a:solidFill>
                <a:latin typeface="Times New Roman" panose="02020603050405020304" pitchFamily="18" charset="0"/>
                <a:cs typeface="Times New Roman" panose="02020603050405020304" pitchFamily="18" charset="0"/>
              </a:rPr>
              <a:t>kombinovanje</a:t>
            </a:r>
            <a:r>
              <a:rPr lang="en-GB" dirty="0">
                <a:solidFill>
                  <a:schemeClr val="tx1"/>
                </a:solidFill>
                <a:latin typeface="Times New Roman" panose="02020603050405020304" pitchFamily="18" charset="0"/>
                <a:cs typeface="Times New Roman" panose="02020603050405020304" pitchFamily="18" charset="0"/>
              </a:rPr>
              <a:t> CREATE </a:t>
            </a:r>
            <a:r>
              <a:rPr lang="en-GB" dirty="0" err="1">
                <a:solidFill>
                  <a:schemeClr val="tx1"/>
                </a:solidFill>
                <a:latin typeface="Times New Roman" panose="02020603050405020304" pitchFamily="18" charset="0"/>
                <a:cs typeface="Times New Roman" panose="02020603050405020304" pitchFamily="18" charset="0"/>
              </a:rPr>
              <a:t>i</a:t>
            </a:r>
            <a:r>
              <a:rPr lang="en-GB" dirty="0">
                <a:solidFill>
                  <a:schemeClr val="tx1"/>
                </a:solidFill>
                <a:latin typeface="Times New Roman" panose="02020603050405020304" pitchFamily="18" charset="0"/>
                <a:cs typeface="Times New Roman" panose="02020603050405020304" pitchFamily="18" charset="0"/>
              </a:rPr>
              <a:t> MATCH, </a:t>
            </a:r>
            <a:r>
              <a:rPr lang="en-GB" dirty="0" err="1">
                <a:solidFill>
                  <a:schemeClr val="tx1"/>
                </a:solidFill>
                <a:latin typeface="Times New Roman" panose="02020603050405020304" pitchFamily="18" charset="0"/>
                <a:cs typeface="Times New Roman" panose="02020603050405020304" pitchFamily="18" charset="0"/>
              </a:rPr>
              <a:t>osiguravajući</a:t>
            </a:r>
            <a:r>
              <a:rPr lang="en-GB" dirty="0">
                <a:solidFill>
                  <a:schemeClr val="tx1"/>
                </a:solidFill>
                <a:latin typeface="Times New Roman" panose="02020603050405020304" pitchFamily="18" charset="0"/>
                <a:cs typeface="Times New Roman" panose="02020603050405020304" pitchFamily="18" charset="0"/>
              </a:rPr>
              <a:t> da se ne </a:t>
            </a:r>
            <a:r>
              <a:rPr lang="en-GB" dirty="0" err="1">
                <a:solidFill>
                  <a:schemeClr val="tx1"/>
                </a:solidFill>
                <a:latin typeface="Times New Roman" panose="02020603050405020304" pitchFamily="18" charset="0"/>
                <a:cs typeface="Times New Roman" panose="02020603050405020304" pitchFamily="18" charset="0"/>
              </a:rPr>
              <a:t>stvaraju</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duplikati</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čvorova</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ili</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veza</a:t>
            </a:r>
            <a:r>
              <a:rPr lang="en-GB" dirty="0">
                <a:solidFill>
                  <a:schemeClr val="tx1"/>
                </a:solidFill>
                <a:latin typeface="Times New Roman" panose="02020603050405020304" pitchFamily="18" charset="0"/>
                <a:cs typeface="Times New Roman" panose="02020603050405020304" pitchFamily="18" charset="0"/>
              </a:rPr>
              <a:t>. Na primer, </a:t>
            </a:r>
            <a:r>
              <a:rPr lang="en-GB" b="1" dirty="0">
                <a:solidFill>
                  <a:schemeClr val="tx1"/>
                </a:solidFill>
                <a:latin typeface="Times New Roman" panose="02020603050405020304" pitchFamily="18" charset="0"/>
                <a:cs typeface="Times New Roman" panose="02020603050405020304" pitchFamily="18" charset="0"/>
              </a:rPr>
              <a:t>MERGE (</a:t>
            </a:r>
            <a:r>
              <a:rPr lang="en-GB" b="1" dirty="0" err="1">
                <a:solidFill>
                  <a:schemeClr val="tx1"/>
                </a:solidFill>
                <a:latin typeface="Times New Roman" panose="02020603050405020304" pitchFamily="18" charset="0"/>
                <a:cs typeface="Times New Roman" panose="02020603050405020304" pitchFamily="18" charset="0"/>
              </a:rPr>
              <a:t>grad:Grad</a:t>
            </a:r>
            <a:r>
              <a:rPr lang="en-GB" b="1" dirty="0">
                <a:solidFill>
                  <a:schemeClr val="tx1"/>
                </a:solidFill>
                <a:latin typeface="Times New Roman" panose="02020603050405020304" pitchFamily="18" charset="0"/>
                <a:cs typeface="Times New Roman" panose="02020603050405020304" pitchFamily="18" charset="0"/>
              </a:rPr>
              <a:t> {</a:t>
            </a:r>
            <a:r>
              <a:rPr lang="en-GB" b="1" dirty="0" err="1">
                <a:solidFill>
                  <a:schemeClr val="tx1"/>
                </a:solidFill>
                <a:latin typeface="Times New Roman" panose="02020603050405020304" pitchFamily="18" charset="0"/>
                <a:cs typeface="Times New Roman" panose="02020603050405020304" pitchFamily="18" charset="0"/>
              </a:rPr>
              <a:t>Naziv</a:t>
            </a:r>
            <a:r>
              <a:rPr lang="en-GB" b="1" dirty="0">
                <a:solidFill>
                  <a:schemeClr val="tx1"/>
                </a:solidFill>
                <a:latin typeface="Times New Roman" panose="02020603050405020304" pitchFamily="18" charset="0"/>
                <a:cs typeface="Times New Roman" panose="02020603050405020304" pitchFamily="18" charset="0"/>
              </a:rPr>
              <a:t>: 'Beograd'}) RETURN grad; </a:t>
            </a:r>
            <a:r>
              <a:rPr lang="en-GB" dirty="0" err="1">
                <a:solidFill>
                  <a:schemeClr val="tx1"/>
                </a:solidFill>
                <a:latin typeface="Times New Roman" panose="02020603050405020304" pitchFamily="18" charset="0"/>
                <a:cs typeface="Times New Roman" panose="02020603050405020304" pitchFamily="18" charset="0"/>
              </a:rPr>
              <a:t>proverava</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postoji</a:t>
            </a:r>
            <a:r>
              <a:rPr lang="en-GB" dirty="0">
                <a:solidFill>
                  <a:schemeClr val="tx1"/>
                </a:solidFill>
                <a:latin typeface="Times New Roman" panose="02020603050405020304" pitchFamily="18" charset="0"/>
                <a:cs typeface="Times New Roman" panose="02020603050405020304" pitchFamily="18" charset="0"/>
              </a:rPr>
              <a:t> li </a:t>
            </a:r>
            <a:r>
              <a:rPr lang="en-GB" dirty="0" err="1">
                <a:solidFill>
                  <a:schemeClr val="tx1"/>
                </a:solidFill>
                <a:latin typeface="Times New Roman" panose="02020603050405020304" pitchFamily="18" charset="0"/>
                <a:cs typeface="Times New Roman" panose="02020603050405020304" pitchFamily="18" charset="0"/>
              </a:rPr>
              <a:t>već</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čvor</a:t>
            </a:r>
            <a:r>
              <a:rPr lang="en-GB" dirty="0">
                <a:solidFill>
                  <a:schemeClr val="tx1"/>
                </a:solidFill>
                <a:latin typeface="Times New Roman" panose="02020603050405020304" pitchFamily="18" charset="0"/>
                <a:cs typeface="Times New Roman" panose="02020603050405020304" pitchFamily="18" charset="0"/>
              </a:rPr>
              <a:t> za grad Beograd </a:t>
            </a:r>
            <a:r>
              <a:rPr lang="en-GB" dirty="0" err="1">
                <a:solidFill>
                  <a:schemeClr val="tx1"/>
                </a:solidFill>
                <a:latin typeface="Times New Roman" panose="02020603050405020304" pitchFamily="18" charset="0"/>
                <a:cs typeface="Times New Roman" panose="02020603050405020304" pitchFamily="18" charset="0"/>
              </a:rPr>
              <a:t>i</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kreira</a:t>
            </a:r>
            <a:r>
              <a:rPr lang="en-GB" dirty="0">
                <a:solidFill>
                  <a:schemeClr val="tx1"/>
                </a:solidFill>
                <a:latin typeface="Times New Roman" panose="02020603050405020304" pitchFamily="18" charset="0"/>
                <a:cs typeface="Times New Roman" panose="02020603050405020304" pitchFamily="18" charset="0"/>
              </a:rPr>
              <a:t> ga </a:t>
            </a:r>
            <a:r>
              <a:rPr lang="en-GB" dirty="0" err="1">
                <a:solidFill>
                  <a:schemeClr val="tx1"/>
                </a:solidFill>
                <a:latin typeface="Times New Roman" panose="02020603050405020304" pitchFamily="18" charset="0"/>
                <a:cs typeface="Times New Roman" panose="02020603050405020304" pitchFamily="18" charset="0"/>
              </a:rPr>
              <a:t>ako</a:t>
            </a:r>
            <a:r>
              <a:rPr lang="en-GB" dirty="0">
                <a:solidFill>
                  <a:schemeClr val="tx1"/>
                </a:solidFill>
                <a:latin typeface="Times New Roman" panose="02020603050405020304" pitchFamily="18" charset="0"/>
                <a:cs typeface="Times New Roman" panose="02020603050405020304" pitchFamily="18" charset="0"/>
              </a:rPr>
              <a:t> ne </a:t>
            </a:r>
            <a:r>
              <a:rPr lang="en-GB" dirty="0" err="1">
                <a:solidFill>
                  <a:schemeClr val="tx1"/>
                </a:solidFill>
                <a:latin typeface="Times New Roman" panose="02020603050405020304" pitchFamily="18" charset="0"/>
                <a:cs typeface="Times New Roman" panose="02020603050405020304" pitchFamily="18" charset="0"/>
              </a:rPr>
              <a:t>postoji</a:t>
            </a:r>
            <a:r>
              <a:rPr lang="en-GB" dirty="0">
                <a:solidFill>
                  <a:schemeClr val="tx1"/>
                </a:solidFill>
                <a:latin typeface="Times New Roman" panose="02020603050405020304" pitchFamily="18" charset="0"/>
                <a:cs typeface="Times New Roman" panose="02020603050405020304" pitchFamily="18" charset="0"/>
              </a:rPr>
              <a:t>.</a:t>
            </a:r>
            <a:endParaRPr dirty="0">
              <a:solidFill>
                <a:schemeClr val="tx1"/>
              </a:solidFill>
              <a:latin typeface="Times New Roman" panose="02020603050405020304" pitchFamily="18" charset="0"/>
              <a:cs typeface="Times New Roman" panose="02020603050405020304" pitchFamily="18" charset="0"/>
            </a:endParaRPr>
          </a:p>
        </p:txBody>
      </p:sp>
      <p:sp>
        <p:nvSpPr>
          <p:cNvPr id="427" name="Google Shape;427;p33"/>
          <p:cNvSpPr txBox="1">
            <a:spLocks noGrp="1"/>
          </p:cNvSpPr>
          <p:nvPr>
            <p:ph type="subTitle" idx="5"/>
          </p:nvPr>
        </p:nvSpPr>
        <p:spPr>
          <a:xfrm>
            <a:off x="640487" y="1598686"/>
            <a:ext cx="6913252" cy="379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600" b="1" i="0" dirty="0" err="1">
                <a:solidFill>
                  <a:schemeClr val="tx1"/>
                </a:solidFill>
                <a:effectLst/>
                <a:latin typeface="Times New Roman" panose="02020603050405020304" pitchFamily="18" charset="0"/>
                <a:cs typeface="Times New Roman" panose="02020603050405020304" pitchFamily="18" charset="0"/>
              </a:rPr>
              <a:t>Napredne</a:t>
            </a:r>
            <a:r>
              <a:rPr lang="en-GB" sz="1600" b="1" i="0" dirty="0">
                <a:solidFill>
                  <a:schemeClr val="tx1"/>
                </a:solidFill>
                <a:effectLst/>
                <a:latin typeface="Times New Roman" panose="02020603050405020304" pitchFamily="18" charset="0"/>
                <a:cs typeface="Times New Roman" panose="02020603050405020304" pitchFamily="18" charset="0"/>
              </a:rPr>
              <a:t> </a:t>
            </a:r>
            <a:r>
              <a:rPr lang="en-GB" sz="1600" b="1" i="0" dirty="0" err="1">
                <a:solidFill>
                  <a:schemeClr val="tx1"/>
                </a:solidFill>
                <a:effectLst/>
                <a:latin typeface="Times New Roman" panose="02020603050405020304" pitchFamily="18" charset="0"/>
                <a:cs typeface="Times New Roman" panose="02020603050405020304" pitchFamily="18" charset="0"/>
              </a:rPr>
              <a:t>Tehnike</a:t>
            </a:r>
            <a:r>
              <a:rPr lang="en-GB" sz="1600" b="1" i="0" dirty="0">
                <a:solidFill>
                  <a:schemeClr val="tx1"/>
                </a:solidFill>
                <a:effectLst/>
                <a:latin typeface="Times New Roman" panose="02020603050405020304" pitchFamily="18" charset="0"/>
                <a:cs typeface="Times New Roman" panose="02020603050405020304" pitchFamily="18" charset="0"/>
              </a:rPr>
              <a:t> </a:t>
            </a:r>
            <a:r>
              <a:rPr lang="en-GB" sz="1600" b="1" i="0" dirty="0" err="1">
                <a:solidFill>
                  <a:schemeClr val="tx1"/>
                </a:solidFill>
                <a:effectLst/>
                <a:latin typeface="Times New Roman" panose="02020603050405020304" pitchFamily="18" charset="0"/>
                <a:cs typeface="Times New Roman" panose="02020603050405020304" pitchFamily="18" charset="0"/>
              </a:rPr>
              <a:t>Upita</a:t>
            </a:r>
            <a:r>
              <a:rPr lang="en-GB" sz="1600" b="1" i="0" dirty="0">
                <a:solidFill>
                  <a:schemeClr val="tx1"/>
                </a:solidFill>
                <a:effectLst/>
                <a:latin typeface="Times New Roman" panose="02020603050405020304" pitchFamily="18" charset="0"/>
                <a:cs typeface="Times New Roman" panose="02020603050405020304" pitchFamily="18" charset="0"/>
              </a:rPr>
              <a:t>:</a:t>
            </a:r>
            <a:endParaRPr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3439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419" dirty="0" err="1"/>
              <a:t>Uvod</a:t>
            </a:r>
            <a:endParaRPr dirty="0"/>
          </a:p>
        </p:txBody>
      </p:sp>
      <p:sp>
        <p:nvSpPr>
          <p:cNvPr id="309" name="Google Shape;309;p27"/>
          <p:cNvSpPr txBox="1"/>
          <p:nvPr/>
        </p:nvSpPr>
        <p:spPr>
          <a:xfrm>
            <a:off x="720000" y="1201574"/>
            <a:ext cx="7704000" cy="3280973"/>
          </a:xfrm>
          <a:prstGeom prst="rect">
            <a:avLst/>
          </a:prstGeom>
          <a:noFill/>
          <a:ln>
            <a:noFill/>
          </a:ln>
        </p:spPr>
        <p:txBody>
          <a:bodyPr spcFirstLastPara="1" wrap="square" lIns="91425" tIns="91425" rIns="91425" bIns="91425" anchor="t" anchorCtr="0">
            <a:noAutofit/>
          </a:bodyPr>
          <a:lstStyle/>
          <a:p>
            <a:pPr marL="171450" indent="-171450" algn="just">
              <a:buFont typeface="Wingdings" panose="05000000000000000000" pitchFamily="2" charset="2"/>
              <a:buChar char="Ø"/>
            </a:pPr>
            <a:r>
              <a:rPr lang="en-GB"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Od </a:t>
            </a:r>
            <a:r>
              <a:rPr lang="en-GB" sz="12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početka</a:t>
            </a:r>
            <a:r>
              <a:rPr lang="en-GB"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2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korišćenja</a:t>
            </a:r>
            <a:r>
              <a:rPr lang="en-GB"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2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računarskog</a:t>
            </a:r>
            <a:r>
              <a:rPr lang="en-GB"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2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softvera</a:t>
            </a:r>
            <a:r>
              <a:rPr lang="en-GB"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2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podaci</a:t>
            </a:r>
            <a:r>
              <a:rPr lang="en-GB"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koji </a:t>
            </a:r>
            <a:r>
              <a:rPr lang="en-GB" sz="12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obrađuju</a:t>
            </a:r>
            <a:r>
              <a:rPr lang="en-GB"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2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aplikacije</a:t>
            </a:r>
            <a:r>
              <a:rPr lang="en-GB"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2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postali</a:t>
            </a:r>
            <a:r>
              <a:rPr lang="en-GB"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2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su</a:t>
            </a:r>
            <a:r>
              <a:rPr lang="en-GB"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2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sve</a:t>
            </a:r>
            <a:r>
              <a:rPr lang="en-GB"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2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složeniji</a:t>
            </a:r>
            <a:r>
              <a:rPr lang="en-GB"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2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Složenost</a:t>
            </a:r>
            <a:r>
              <a:rPr lang="en-GB"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2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podataka</a:t>
            </a:r>
            <a:r>
              <a:rPr lang="en-GB"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2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obuhvata</a:t>
            </a:r>
            <a:r>
              <a:rPr lang="en-GB"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ne </a:t>
            </a:r>
            <a:r>
              <a:rPr lang="en-GB" sz="12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samo</a:t>
            </a:r>
            <a:r>
              <a:rPr lang="en-GB"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2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njihovu</a:t>
            </a:r>
            <a:r>
              <a:rPr lang="en-GB"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2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veličinu</a:t>
            </a:r>
            <a:r>
              <a:rPr lang="en-GB"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2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već</a:t>
            </a:r>
            <a:r>
              <a:rPr lang="en-GB"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2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a:t>
            </a:r>
            <a:r>
              <a:rPr lang="en-GB"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2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međusobnu</a:t>
            </a:r>
            <a:r>
              <a:rPr lang="en-GB"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2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povezanost</a:t>
            </a:r>
            <a:r>
              <a:rPr lang="en-GB"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2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stalno</a:t>
            </a:r>
            <a:r>
              <a:rPr lang="en-GB"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2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promenljivu</a:t>
            </a:r>
            <a:r>
              <a:rPr lang="en-GB"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2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strukturu</a:t>
            </a:r>
            <a:r>
              <a:rPr lang="en-GB"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2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a:t>
            </a:r>
            <a:r>
              <a:rPr lang="en-GB"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2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istovremeni</a:t>
            </a:r>
            <a:r>
              <a:rPr lang="en-GB"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2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pristup</a:t>
            </a:r>
            <a:r>
              <a:rPr lang="en-GB"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2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podacima</a:t>
            </a:r>
            <a:r>
              <a:rPr lang="en-GB"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171450" indent="-171450" algn="just">
              <a:buFont typeface="Wingdings" panose="05000000000000000000" pitchFamily="2" charset="2"/>
              <a:buChar char="Ø"/>
            </a:pPr>
            <a:endParaRPr lang="en-GB"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buFont typeface="Wingdings" panose="05000000000000000000" pitchFamily="2" charset="2"/>
              <a:buChar char="Ø"/>
            </a:pPr>
            <a:r>
              <a:rPr lang="en-GB" sz="1200" b="0" i="0" dirty="0">
                <a:solidFill>
                  <a:schemeClr val="tx1"/>
                </a:solidFill>
                <a:effectLst/>
                <a:latin typeface="Times New Roman" panose="02020603050405020304" pitchFamily="18" charset="0"/>
                <a:cs typeface="Times New Roman" panose="02020603050405020304" pitchFamily="18" charset="0"/>
              </a:rPr>
              <a:t>Sa </a:t>
            </a:r>
            <a:r>
              <a:rPr lang="en-GB" sz="1200" b="0" i="0" dirty="0" err="1">
                <a:solidFill>
                  <a:schemeClr val="tx1"/>
                </a:solidFill>
                <a:effectLst/>
                <a:latin typeface="Times New Roman" panose="02020603050405020304" pitchFamily="18" charset="0"/>
                <a:cs typeface="Times New Roman" panose="02020603050405020304" pitchFamily="18" charset="0"/>
              </a:rPr>
              <a:t>sve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većim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izazovima</a:t>
            </a:r>
            <a:r>
              <a:rPr lang="en-GB" sz="1200" b="0" i="0" dirty="0">
                <a:solidFill>
                  <a:schemeClr val="tx1"/>
                </a:solidFill>
                <a:effectLst/>
                <a:latin typeface="Times New Roman" panose="02020603050405020304" pitchFamily="18" charset="0"/>
                <a:cs typeface="Times New Roman" panose="02020603050405020304" pitchFamily="18" charset="0"/>
              </a:rPr>
              <a:t> koji </a:t>
            </a:r>
            <a:r>
              <a:rPr lang="en-GB" sz="1200" b="0" i="0" dirty="0" err="1">
                <a:solidFill>
                  <a:schemeClr val="tx1"/>
                </a:solidFill>
                <a:effectLst/>
                <a:latin typeface="Times New Roman" panose="02020603050405020304" pitchFamily="18" charset="0"/>
                <a:cs typeface="Times New Roman" panose="02020603050405020304" pitchFamily="18" charset="0"/>
              </a:rPr>
              <a:t>proizlaze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iz</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kompleksnih</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postalo</a:t>
            </a:r>
            <a:r>
              <a:rPr lang="en-GB" sz="1200" b="0" i="0" dirty="0">
                <a:solidFill>
                  <a:schemeClr val="tx1"/>
                </a:solidFill>
                <a:effectLst/>
                <a:latin typeface="Times New Roman" panose="02020603050405020304" pitchFamily="18" charset="0"/>
                <a:cs typeface="Times New Roman" panose="02020603050405020304" pitchFamily="18" charset="0"/>
              </a:rPr>
              <a:t> je </a:t>
            </a:r>
            <a:r>
              <a:rPr lang="en-GB" sz="1200" b="0" i="0" dirty="0" err="1">
                <a:solidFill>
                  <a:schemeClr val="tx1"/>
                </a:solidFill>
                <a:effectLst/>
                <a:latin typeface="Times New Roman" panose="02020603050405020304" pitchFamily="18" charset="0"/>
                <a:cs typeface="Times New Roman" panose="02020603050405020304" pitchFamily="18" charset="0"/>
              </a:rPr>
              <a:t>jasno</a:t>
            </a:r>
            <a:r>
              <a:rPr lang="en-GB" sz="1200" b="0" i="0" dirty="0">
                <a:solidFill>
                  <a:schemeClr val="tx1"/>
                </a:solidFill>
                <a:effectLst/>
                <a:latin typeface="Times New Roman" panose="02020603050405020304" pitchFamily="18" charset="0"/>
                <a:cs typeface="Times New Roman" panose="02020603050405020304" pitchFamily="18" charset="0"/>
              </a:rPr>
              <a:t> da </a:t>
            </a:r>
            <a:r>
              <a:rPr lang="en-GB" sz="1200" b="0" i="0" dirty="0" err="1">
                <a:solidFill>
                  <a:schemeClr val="tx1"/>
                </a:solidFill>
                <a:effectLst/>
                <a:latin typeface="Times New Roman" panose="02020603050405020304" pitchFamily="18" charset="0"/>
                <a:cs typeface="Times New Roman" panose="02020603050405020304" pitchFamily="18" charset="0"/>
              </a:rPr>
              <a:t>relacione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baze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dugo</a:t>
            </a:r>
            <a:r>
              <a:rPr lang="en-GB" sz="1200" b="0" i="0" dirty="0">
                <a:solidFill>
                  <a:schemeClr val="tx1"/>
                </a:solidFill>
                <a:effectLst/>
                <a:latin typeface="Times New Roman" panose="02020603050405020304" pitchFamily="18" charset="0"/>
                <a:cs typeface="Times New Roman" panose="02020603050405020304" pitchFamily="18" charset="0"/>
              </a:rPr>
              <a:t> bile standard za </a:t>
            </a:r>
            <a:r>
              <a:rPr lang="en-GB" sz="1200" b="0" i="0" dirty="0" err="1">
                <a:solidFill>
                  <a:schemeClr val="tx1"/>
                </a:solidFill>
                <a:effectLst/>
                <a:latin typeface="Times New Roman" panose="02020603050405020304" pitchFamily="18" charset="0"/>
                <a:cs typeface="Times New Roman" panose="02020603050405020304" pitchFamily="18" charset="0"/>
              </a:rPr>
              <a:t>čuvanje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nisu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najefikasnije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rešenje</a:t>
            </a:r>
            <a:r>
              <a:rPr lang="en-GB" sz="1200" b="0" i="0" dirty="0">
                <a:solidFill>
                  <a:schemeClr val="tx1"/>
                </a:solidFill>
                <a:effectLst/>
                <a:latin typeface="Times New Roman" panose="02020603050405020304" pitchFamily="18" charset="0"/>
                <a:cs typeface="Times New Roman" panose="02020603050405020304" pitchFamily="18" charset="0"/>
              </a:rPr>
              <a:t>. Kao </a:t>
            </a:r>
            <a:r>
              <a:rPr lang="en-GB" sz="1200" b="0" i="0" dirty="0" err="1">
                <a:solidFill>
                  <a:schemeClr val="tx1"/>
                </a:solidFill>
                <a:effectLst/>
                <a:latin typeface="Times New Roman" panose="02020603050405020304" pitchFamily="18" charset="0"/>
                <a:cs typeface="Times New Roman" panose="02020603050405020304" pitchFamily="18" charset="0"/>
              </a:rPr>
              <a:t>odgovor</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ove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izazove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razvijen</a:t>
            </a:r>
            <a:r>
              <a:rPr lang="en-GB" sz="1200" b="0" i="0" dirty="0">
                <a:solidFill>
                  <a:schemeClr val="tx1"/>
                </a:solidFill>
                <a:effectLst/>
                <a:latin typeface="Times New Roman" panose="02020603050405020304" pitchFamily="18" charset="0"/>
                <a:cs typeface="Times New Roman" panose="02020603050405020304" pitchFamily="18" charset="0"/>
              </a:rPr>
              <a:t> je </a:t>
            </a:r>
            <a:r>
              <a:rPr lang="en-GB" sz="1200" b="0" i="0" dirty="0" err="1">
                <a:solidFill>
                  <a:schemeClr val="tx1"/>
                </a:solidFill>
                <a:effectLst/>
                <a:latin typeface="Times New Roman" panose="02020603050405020304" pitchFamily="18" charset="0"/>
                <a:cs typeface="Times New Roman" panose="02020603050405020304" pitchFamily="18" charset="0"/>
              </a:rPr>
              <a:t>niz</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novih</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tehnologija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skladištenja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poznatih</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kao</a:t>
            </a:r>
            <a:r>
              <a:rPr lang="en-GB" sz="1200" b="0" i="0" dirty="0">
                <a:solidFill>
                  <a:schemeClr val="tx1"/>
                </a:solidFill>
                <a:effectLst/>
                <a:latin typeface="Times New Roman" panose="02020603050405020304" pitchFamily="18" charset="0"/>
                <a:cs typeface="Times New Roman" panose="02020603050405020304" pitchFamily="18" charset="0"/>
              </a:rPr>
              <a:t> NoSQL, </a:t>
            </a:r>
            <a:r>
              <a:rPr lang="en-GB" sz="1200" b="0" i="0" dirty="0" err="1">
                <a:solidFill>
                  <a:schemeClr val="tx1"/>
                </a:solidFill>
                <a:effectLst/>
                <a:latin typeface="Times New Roman" panose="02020603050405020304" pitchFamily="18" charset="0"/>
                <a:cs typeface="Times New Roman" panose="02020603050405020304" pitchFamily="18" charset="0"/>
              </a:rPr>
              <a:t>sa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ciljem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rešavanja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sve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zahtevnijih</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problema</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171450" indent="-171450" algn="just">
              <a:buFont typeface="Wingdings" panose="05000000000000000000" pitchFamily="2" charset="2"/>
              <a:buChar char="Ø"/>
            </a:pPr>
            <a:endParaRPr lang="en-GB" sz="12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buFont typeface="Wingdings" panose="05000000000000000000" pitchFamily="2" charset="2"/>
              <a:buChar char="Ø"/>
            </a:pPr>
            <a:r>
              <a:rPr lang="en-GB" sz="1200" b="0" i="0" dirty="0">
                <a:solidFill>
                  <a:schemeClr val="tx1"/>
                </a:solidFill>
                <a:effectLst/>
                <a:latin typeface="Times New Roman" panose="02020603050405020304" pitchFamily="18" charset="0"/>
                <a:cs typeface="Times New Roman" panose="02020603050405020304" pitchFamily="18" charset="0"/>
              </a:rPr>
              <a:t>U </a:t>
            </a:r>
            <a:r>
              <a:rPr lang="en-GB" sz="1200" b="0" i="0" dirty="0" err="1">
                <a:solidFill>
                  <a:schemeClr val="tx1"/>
                </a:solidFill>
                <a:effectLst/>
                <a:latin typeface="Times New Roman" panose="02020603050405020304" pitchFamily="18" charset="0"/>
                <a:cs typeface="Times New Roman" panose="02020603050405020304" pitchFamily="18" charset="0"/>
              </a:rPr>
              <a:t>detaljnom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istraživanju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grafovskog</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modela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baze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Neo4j se </a:t>
            </a:r>
            <a:r>
              <a:rPr lang="en-GB" sz="1200" b="0" i="0" dirty="0" err="1">
                <a:solidFill>
                  <a:schemeClr val="tx1"/>
                </a:solidFill>
                <a:effectLst/>
                <a:latin typeface="Times New Roman" panose="02020603050405020304" pitchFamily="18" charset="0"/>
                <a:cs typeface="Times New Roman" panose="02020603050405020304" pitchFamily="18" charset="0"/>
              </a:rPr>
              <a:t>izdvaja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kao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najpoznatiji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javno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dostupan</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softverski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paket</a:t>
            </a:r>
            <a:r>
              <a:rPr lang="en-GB" sz="1200" b="0" i="0" dirty="0">
                <a:solidFill>
                  <a:schemeClr val="tx1"/>
                </a:solidFill>
                <a:effectLst/>
                <a:latin typeface="Times New Roman" panose="02020603050405020304" pitchFamily="18" charset="0"/>
                <a:cs typeface="Times New Roman" panose="02020603050405020304" pitchFamily="18" charset="0"/>
              </a:rPr>
              <a:t> za rad s </a:t>
            </a:r>
            <a:r>
              <a:rPr lang="en-GB" sz="1200" b="0" i="0" dirty="0" err="1">
                <a:solidFill>
                  <a:schemeClr val="tx1"/>
                </a:solidFill>
                <a:effectLst/>
                <a:latin typeface="Times New Roman" panose="02020603050405020304" pitchFamily="18" charset="0"/>
                <a:cs typeface="Times New Roman" panose="02020603050405020304" pitchFamily="18" charset="0"/>
              </a:rPr>
              <a:t>grafovskim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bazama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Neo4j </a:t>
            </a:r>
            <a:r>
              <a:rPr lang="en-GB" sz="1200" b="0" i="0" dirty="0" err="1">
                <a:solidFill>
                  <a:schemeClr val="tx1"/>
                </a:solidFill>
                <a:effectLst/>
                <a:latin typeface="Times New Roman" panose="02020603050405020304" pitchFamily="18" charset="0"/>
                <a:cs typeface="Times New Roman" panose="02020603050405020304" pitchFamily="18" charset="0"/>
              </a:rPr>
              <a:t>pruža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jedinstven</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pristup</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modeliranju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koristeći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grafovsku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strukturu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čvorova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veza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Svaki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čvor</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predstavlja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entitet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dok</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veze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označavaju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odnose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između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entiteta</a:t>
            </a:r>
            <a:r>
              <a:rPr lang="en-GB" sz="1200" b="0" i="0" dirty="0">
                <a:solidFill>
                  <a:schemeClr val="tx1"/>
                </a:solidFill>
                <a:effectLst/>
                <a:latin typeface="Times New Roman" panose="02020603050405020304" pitchFamily="18" charset="0"/>
                <a:cs typeface="Times New Roman" panose="02020603050405020304" pitchFamily="18" charset="0"/>
              </a:rPr>
              <a:t>. </a:t>
            </a:r>
          </a:p>
          <a:p>
            <a:pPr marL="171450" indent="-171450" algn="just">
              <a:buFont typeface="Wingdings" panose="05000000000000000000" pitchFamily="2" charset="2"/>
              <a:buChar char="Ø"/>
            </a:pPr>
            <a:endParaRPr lang="en-GB" sz="12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buFont typeface="Wingdings" panose="05000000000000000000" pitchFamily="2" charset="2"/>
              <a:buChar char="Ø"/>
            </a:pPr>
            <a:r>
              <a:rPr lang="en-GB" sz="1200" b="0" i="0" dirty="0" err="1">
                <a:solidFill>
                  <a:schemeClr val="tx1"/>
                </a:solidFill>
                <a:effectLst/>
                <a:latin typeface="Times New Roman" panose="02020603050405020304" pitchFamily="18" charset="0"/>
                <a:cs typeface="Times New Roman" panose="02020603050405020304" pitchFamily="18" charset="0"/>
              </a:rPr>
              <a:t>Grafovska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struktura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omogućava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efikasnu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reprezentaciju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analizu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kompleksnih</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odnosa</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podacima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posebno</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situacijama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gde</a:t>
            </a:r>
            <a:r>
              <a:rPr lang="en-GB" sz="1200" b="0" i="0" dirty="0">
                <a:solidFill>
                  <a:schemeClr val="tx1"/>
                </a:solidFill>
                <a:effectLst/>
                <a:latin typeface="Times New Roman" panose="02020603050405020304" pitchFamily="18" charset="0"/>
                <a:cs typeface="Times New Roman" panose="02020603050405020304" pitchFamily="18" charset="0"/>
              </a:rPr>
              <a:t> je </a:t>
            </a:r>
            <a:r>
              <a:rPr lang="en-GB" sz="1200" b="0" i="0" dirty="0" err="1">
                <a:solidFill>
                  <a:schemeClr val="tx1"/>
                </a:solidFill>
                <a:effectLst/>
                <a:latin typeface="Times New Roman" panose="02020603050405020304" pitchFamily="18" charset="0"/>
                <a:cs typeface="Times New Roman" panose="02020603050405020304" pitchFamily="18" charset="0"/>
              </a:rPr>
              <a:t>međusobna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povezanost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ključna</a:t>
            </a:r>
            <a:r>
              <a:rPr lang="en-GB" sz="1200" b="0" i="0" dirty="0">
                <a:solidFill>
                  <a:schemeClr val="tx1"/>
                </a:solidFill>
                <a:effectLst/>
                <a:latin typeface="Times New Roman" panose="02020603050405020304" pitchFamily="18" charset="0"/>
                <a:cs typeface="Times New Roman" panose="02020603050405020304" pitchFamily="18" charset="0"/>
              </a:rPr>
              <a:t>. Neo4j se </a:t>
            </a:r>
            <a:r>
              <a:rPr lang="en-GB" sz="1200" b="0" i="0" dirty="0" err="1">
                <a:solidFill>
                  <a:schemeClr val="tx1"/>
                </a:solidFill>
                <a:effectLst/>
                <a:latin typeface="Times New Roman" panose="02020603050405020304" pitchFamily="18" charset="0"/>
                <a:cs typeface="Times New Roman" panose="02020603050405020304" pitchFamily="18" charset="0"/>
              </a:rPr>
              <a:t>izdvaja</a:t>
            </a:r>
            <a:r>
              <a:rPr lang="en-GB" sz="1200" b="0" i="0" dirty="0">
                <a:solidFill>
                  <a:schemeClr val="tx1"/>
                </a:solidFill>
                <a:effectLst/>
                <a:latin typeface="Times New Roman" panose="02020603050405020304" pitchFamily="18" charset="0"/>
                <a:cs typeface="Times New Roman" panose="02020603050405020304" pitchFamily="18" charset="0"/>
              </a:rPr>
              <a:t> po </a:t>
            </a:r>
            <a:r>
              <a:rPr lang="en-GB" sz="1200" b="0" i="0" dirty="0" err="1">
                <a:solidFill>
                  <a:schemeClr val="tx1"/>
                </a:solidFill>
                <a:effectLst/>
                <a:latin typeface="Times New Roman" panose="02020603050405020304" pitchFamily="18" charset="0"/>
                <a:cs typeface="Times New Roman" panose="02020603050405020304" pitchFamily="18" charset="0"/>
              </a:rPr>
              <a:t>sposobnosti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brzog</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pristupa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podacima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olakšava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izvršavanje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zahtevnih</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upita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čineći</a:t>
            </a:r>
            <a:r>
              <a:rPr lang="en-GB" sz="1200" b="0" i="0" dirty="0">
                <a:solidFill>
                  <a:schemeClr val="tx1"/>
                </a:solidFill>
                <a:effectLst/>
                <a:latin typeface="Times New Roman" panose="02020603050405020304" pitchFamily="18" charset="0"/>
                <a:cs typeface="Times New Roman" panose="02020603050405020304" pitchFamily="18" charset="0"/>
              </a:rPr>
              <a:t> ga </a:t>
            </a:r>
            <a:r>
              <a:rPr lang="en-GB" sz="1200" b="0" i="0" dirty="0" err="1">
                <a:solidFill>
                  <a:schemeClr val="tx1"/>
                </a:solidFill>
                <a:effectLst/>
                <a:latin typeface="Times New Roman" panose="02020603050405020304" pitchFamily="18" charset="0"/>
                <a:cs typeface="Times New Roman" panose="02020603050405020304" pitchFamily="18" charset="0"/>
              </a:rPr>
              <a:t>optimalnim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alatom</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situacijama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gde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tradicionalne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baze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pokazuju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svoja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ograničenja</a:t>
            </a:r>
            <a:r>
              <a:rPr lang="en-GB" sz="1200" b="0" i="0" dirty="0">
                <a:solidFill>
                  <a:schemeClr val="tx1"/>
                </a:solidFill>
                <a:effectLst/>
                <a:latin typeface="Times New Roman" panose="02020603050405020304" pitchFamily="18" charset="0"/>
                <a:cs typeface="Times New Roman" panose="02020603050405020304" pitchFamily="18" charset="0"/>
              </a:rPr>
              <a:t>.</a:t>
            </a:r>
          </a:p>
        </p:txBody>
      </p:sp>
      <p:sp>
        <p:nvSpPr>
          <p:cNvPr id="310" name="Google Shape;310;p27"/>
          <p:cNvSpPr/>
          <p:nvPr/>
        </p:nvSpPr>
        <p:spPr>
          <a:xfrm>
            <a:off x="1010225" y="4664775"/>
            <a:ext cx="1536975" cy="241725"/>
          </a:xfrm>
          <a:custGeom>
            <a:avLst/>
            <a:gdLst/>
            <a:ahLst/>
            <a:cxnLst/>
            <a:rect l="l" t="t" r="r" b="b"/>
            <a:pathLst>
              <a:path w="61479" h="9669" extrusionOk="0">
                <a:moveTo>
                  <a:pt x="40409" y="196260"/>
                </a:moveTo>
                <a:lnTo>
                  <a:pt x="40409" y="186591"/>
                </a:lnTo>
                <a:lnTo>
                  <a:pt x="101888" y="186591"/>
                </a:lnTo>
              </a:path>
            </a:pathLst>
          </a:custGeom>
          <a:noFill/>
          <a:ln w="9525" cap="flat" cmpd="sng">
            <a:solidFill>
              <a:schemeClr val="dk2"/>
            </a:solidFill>
            <a:prstDash val="solid"/>
            <a:round/>
            <a:headEnd type="none" w="med" len="med"/>
            <a:tailEnd type="oval" w="med" len="med"/>
          </a:ln>
        </p:spPr>
        <p:txBody>
          <a:bodyPr/>
          <a:lstStyle/>
          <a:p>
            <a:endParaRPr lang="en-GB"/>
          </a:p>
        </p:txBody>
      </p:sp>
      <p:grpSp>
        <p:nvGrpSpPr>
          <p:cNvPr id="311" name="Google Shape;311;p27"/>
          <p:cNvGrpSpPr/>
          <p:nvPr/>
        </p:nvGrpSpPr>
        <p:grpSpPr>
          <a:xfrm rot="10800000">
            <a:off x="8236947" y="492400"/>
            <a:ext cx="636851" cy="94200"/>
            <a:chOff x="227760" y="1130801"/>
            <a:chExt cx="3466800" cy="94200"/>
          </a:xfrm>
        </p:grpSpPr>
        <p:cxnSp>
          <p:nvCxnSpPr>
            <p:cNvPr id="312" name="Google Shape;312;p27"/>
            <p:cNvCxnSpPr/>
            <p:nvPr/>
          </p:nvCxnSpPr>
          <p:spPr>
            <a:xfrm>
              <a:off x="227760" y="1225001"/>
              <a:ext cx="3466800" cy="0"/>
            </a:xfrm>
            <a:prstGeom prst="straightConnector1">
              <a:avLst/>
            </a:prstGeom>
            <a:noFill/>
            <a:ln w="9525" cap="flat" cmpd="sng">
              <a:solidFill>
                <a:schemeClr val="dk1"/>
              </a:solidFill>
              <a:prstDash val="solid"/>
              <a:round/>
              <a:headEnd type="none" w="med" len="med"/>
              <a:tailEnd type="oval" w="med" len="med"/>
            </a:ln>
          </p:spPr>
        </p:cxnSp>
        <p:cxnSp>
          <p:nvCxnSpPr>
            <p:cNvPr id="313" name="Google Shape;313;p27"/>
            <p:cNvCxnSpPr/>
            <p:nvPr/>
          </p:nvCxnSpPr>
          <p:spPr>
            <a:xfrm>
              <a:off x="227760" y="1130801"/>
              <a:ext cx="2701200" cy="0"/>
            </a:xfrm>
            <a:prstGeom prst="straightConnector1">
              <a:avLst/>
            </a:prstGeom>
            <a:noFill/>
            <a:ln w="9525" cap="flat" cmpd="sng">
              <a:solidFill>
                <a:schemeClr val="dk1"/>
              </a:solidFill>
              <a:prstDash val="solid"/>
              <a:round/>
              <a:headEnd type="none" w="med" len="med"/>
              <a:tailEnd type="diamond" w="med" len="med"/>
            </a:ln>
          </p:spPr>
        </p:cxnSp>
      </p:grpSp>
      <p:pic>
        <p:nvPicPr>
          <p:cNvPr id="314" name="Google Shape;314;p27"/>
          <p:cNvPicPr preferRelativeResize="0"/>
          <p:nvPr/>
        </p:nvPicPr>
        <p:blipFill rotWithShape="1">
          <a:blip r:embed="rId3">
            <a:alphaModFix amt="50000"/>
          </a:blip>
          <a:srcRect l="26344" t="28964" r="29123" b="29627"/>
          <a:stretch/>
        </p:blipFill>
        <p:spPr>
          <a:xfrm rot="7">
            <a:off x="7821339" y="4015683"/>
            <a:ext cx="232924" cy="216584"/>
          </a:xfrm>
          <a:prstGeom prst="rect">
            <a:avLst/>
          </a:prstGeom>
          <a:noFill/>
          <a:ln>
            <a:noFill/>
          </a:ln>
        </p:spPr>
      </p:pic>
    </p:spTree>
    <p:extLst>
      <p:ext uri="{BB962C8B-B14F-4D97-AF65-F5344CB8AC3E}">
        <p14:creationId xmlns:p14="http://schemas.microsoft.com/office/powerpoint/2010/main" val="30190225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i="0" dirty="0">
                <a:solidFill>
                  <a:schemeClr val="tx1"/>
                </a:solidFill>
                <a:effectLst/>
                <a:latin typeface="Times New Roman" panose="02020603050405020304" pitchFamily="18" charset="0"/>
                <a:cs typeface="Times New Roman" panose="02020603050405020304" pitchFamily="18" charset="0"/>
              </a:rPr>
              <a:t>Rad </a:t>
            </a:r>
            <a:r>
              <a:rPr lang="en-GB" i="0" dirty="0" err="1">
                <a:solidFill>
                  <a:schemeClr val="tx1"/>
                </a:solidFill>
                <a:effectLst/>
                <a:latin typeface="Times New Roman" panose="02020603050405020304" pitchFamily="18" charset="0"/>
                <a:cs typeface="Times New Roman" panose="02020603050405020304" pitchFamily="18" charset="0"/>
              </a:rPr>
              <a:t>sa</a:t>
            </a:r>
            <a:r>
              <a:rPr lang="en-GB" i="0" dirty="0">
                <a:solidFill>
                  <a:schemeClr val="tx1"/>
                </a:solidFill>
                <a:effectLst/>
                <a:latin typeface="Times New Roman" panose="02020603050405020304" pitchFamily="18" charset="0"/>
                <a:cs typeface="Times New Roman" panose="02020603050405020304" pitchFamily="18" charset="0"/>
              </a:rPr>
              <a:t> </a:t>
            </a:r>
            <a:r>
              <a:rPr lang="en-GB" i="0" dirty="0" err="1">
                <a:solidFill>
                  <a:schemeClr val="tx1"/>
                </a:solidFill>
                <a:effectLst/>
                <a:latin typeface="Times New Roman" panose="02020603050405020304" pitchFamily="18" charset="0"/>
                <a:cs typeface="Times New Roman" panose="02020603050405020304" pitchFamily="18" charset="0"/>
              </a:rPr>
              <a:t>većim</a:t>
            </a:r>
            <a:r>
              <a:rPr lang="en-GB" i="0" dirty="0">
                <a:solidFill>
                  <a:schemeClr val="tx1"/>
                </a:solidFill>
                <a:effectLst/>
                <a:latin typeface="Times New Roman" panose="02020603050405020304" pitchFamily="18" charset="0"/>
                <a:cs typeface="Times New Roman" panose="02020603050405020304" pitchFamily="18" charset="0"/>
              </a:rPr>
              <a:t> </a:t>
            </a:r>
            <a:r>
              <a:rPr lang="en-GB" i="0" dirty="0" err="1">
                <a:solidFill>
                  <a:schemeClr val="tx1"/>
                </a:solidFill>
                <a:effectLst/>
                <a:latin typeface="Times New Roman" panose="02020603050405020304" pitchFamily="18" charset="0"/>
                <a:cs typeface="Times New Roman" panose="02020603050405020304" pitchFamily="18" charset="0"/>
              </a:rPr>
              <a:t>skupovima</a:t>
            </a:r>
            <a:r>
              <a:rPr lang="en-GB" i="0" dirty="0">
                <a:solidFill>
                  <a:schemeClr val="tx1"/>
                </a:solidFill>
                <a:effectLst/>
                <a:latin typeface="Times New Roman" panose="02020603050405020304" pitchFamily="18" charset="0"/>
                <a:cs typeface="Times New Roman" panose="02020603050405020304" pitchFamily="18" charset="0"/>
              </a:rPr>
              <a:t> </a:t>
            </a:r>
            <a:r>
              <a:rPr lang="en-GB" i="0" dirty="0" err="1">
                <a:solidFill>
                  <a:schemeClr val="tx1"/>
                </a:solidFill>
                <a:effectLst/>
                <a:latin typeface="Times New Roman" panose="02020603050405020304" pitchFamily="18" charset="0"/>
                <a:cs typeface="Times New Roman" panose="02020603050405020304" pitchFamily="18" charset="0"/>
              </a:rPr>
              <a:t>podataka</a:t>
            </a:r>
            <a:endParaRPr dirty="0">
              <a:solidFill>
                <a:schemeClr val="tx1"/>
              </a:solidFill>
              <a:latin typeface="Times New Roman" panose="02020603050405020304" pitchFamily="18" charset="0"/>
              <a:cs typeface="Times New Roman" panose="02020603050405020304" pitchFamily="18" charset="0"/>
            </a:endParaRPr>
          </a:p>
        </p:txBody>
      </p:sp>
      <p:sp>
        <p:nvSpPr>
          <p:cNvPr id="468" name="Google Shape;468;p34"/>
          <p:cNvSpPr txBox="1">
            <a:spLocks noGrp="1"/>
          </p:cNvSpPr>
          <p:nvPr>
            <p:ph type="subTitle" idx="1"/>
          </p:nvPr>
        </p:nvSpPr>
        <p:spPr>
          <a:xfrm>
            <a:off x="946551" y="1727137"/>
            <a:ext cx="7235300" cy="1148592"/>
          </a:xfrm>
          <a:prstGeom prst="rect">
            <a:avLst/>
          </a:prstGeom>
        </p:spPr>
        <p:txBody>
          <a:bodyPr spcFirstLastPara="1" wrap="square" lIns="91425" tIns="91425" rIns="91425" bIns="91425" anchor="t" anchorCtr="0">
            <a:noAutofit/>
          </a:bodyPr>
          <a:lstStyle/>
          <a:p>
            <a:pPr marL="171450" lvl="0" indent="-171450" algn="just" rtl="0">
              <a:spcBef>
                <a:spcPts val="0"/>
              </a:spcBef>
              <a:spcAft>
                <a:spcPts val="0"/>
              </a:spcAft>
              <a:buFont typeface="Wingdings" panose="05000000000000000000" pitchFamily="2" charset="2"/>
              <a:buChar char="q"/>
            </a:pPr>
            <a:r>
              <a:rPr lang="en-GB" b="0" i="0" dirty="0" err="1">
                <a:solidFill>
                  <a:schemeClr val="tx1"/>
                </a:solidFill>
                <a:effectLst/>
                <a:latin typeface="Times New Roman" panose="02020603050405020304" pitchFamily="18" charset="0"/>
                <a:cs typeface="Times New Roman" panose="02020603050405020304" pitchFamily="18" charset="0"/>
              </a:rPr>
              <a:t>Optimizacija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upita</a:t>
            </a:r>
            <a:r>
              <a:rPr lang="en-GB" b="0" i="0" dirty="0">
                <a:solidFill>
                  <a:schemeClr val="tx1"/>
                </a:solidFill>
                <a:effectLst/>
                <a:latin typeface="Times New Roman" panose="02020603050405020304" pitchFamily="18" charset="0"/>
                <a:cs typeface="Times New Roman" panose="02020603050405020304" pitchFamily="18" charset="0"/>
              </a:rPr>
              <a:t> u Neo4j-u </a:t>
            </a:r>
            <a:r>
              <a:rPr lang="en-GB" b="0" i="0" dirty="0" err="1">
                <a:solidFill>
                  <a:schemeClr val="tx1"/>
                </a:solidFill>
                <a:effectLst/>
                <a:latin typeface="Times New Roman" panose="02020603050405020304" pitchFamily="18" charset="0"/>
                <a:cs typeface="Times New Roman" panose="02020603050405020304" pitchFamily="18" charset="0"/>
              </a:rPr>
              <a:t>igra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ključnu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ulogu</a:t>
            </a:r>
            <a:r>
              <a:rPr lang="en-GB" b="0" i="0" dirty="0">
                <a:solidFill>
                  <a:schemeClr val="tx1"/>
                </a:solidFill>
                <a:effectLst/>
                <a:latin typeface="Times New Roman" panose="02020603050405020304" pitchFamily="18" charset="0"/>
                <a:cs typeface="Times New Roman" panose="02020603050405020304" pitchFamily="18" charset="0"/>
              </a:rPr>
              <a:t> u </a:t>
            </a:r>
            <a:r>
              <a:rPr lang="en-GB" b="0" i="0" dirty="0" err="1">
                <a:solidFill>
                  <a:schemeClr val="tx1"/>
                </a:solidFill>
                <a:effectLst/>
                <a:latin typeface="Times New Roman" panose="02020603050405020304" pitchFamily="18" charset="0"/>
                <a:cs typeface="Times New Roman" panose="02020603050405020304" pitchFamily="18" charset="0"/>
              </a:rPr>
              <a:t>efikasnom</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upravljanju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većim</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skupovima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podataka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Ovaj</a:t>
            </a:r>
            <a:r>
              <a:rPr lang="en-GB" b="0" i="0" dirty="0">
                <a:solidFill>
                  <a:schemeClr val="tx1"/>
                </a:solidFill>
                <a:effectLst/>
                <a:latin typeface="Times New Roman" panose="02020603050405020304" pitchFamily="18" charset="0"/>
                <a:cs typeface="Times New Roman" panose="02020603050405020304" pitchFamily="18" charset="0"/>
              </a:rPr>
              <a:t> deo </a:t>
            </a:r>
            <a:r>
              <a:rPr lang="en-GB" b="0" i="0" dirty="0" err="1">
                <a:solidFill>
                  <a:schemeClr val="tx1"/>
                </a:solidFill>
                <a:effectLst/>
                <a:latin typeface="Times New Roman" panose="02020603050405020304" pitchFamily="18" charset="0"/>
                <a:cs typeface="Times New Roman" panose="02020603050405020304" pitchFamily="18" charset="0"/>
              </a:rPr>
              <a:t>modula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fokusira</a:t>
            </a:r>
            <a:r>
              <a:rPr lang="en-GB" b="0" i="0" dirty="0">
                <a:solidFill>
                  <a:schemeClr val="tx1"/>
                </a:solidFill>
                <a:effectLst/>
                <a:latin typeface="Times New Roman" panose="02020603050405020304" pitchFamily="18" charset="0"/>
                <a:cs typeface="Times New Roman" panose="02020603050405020304" pitchFamily="18" charset="0"/>
              </a:rPr>
              <a:t> se </a:t>
            </a:r>
            <a:r>
              <a:rPr lang="en-GB" b="0" i="0" dirty="0" err="1">
                <a:solidFill>
                  <a:schemeClr val="tx1"/>
                </a:solidFill>
                <a:effectLst/>
                <a:latin typeface="Times New Roman" panose="02020603050405020304" pitchFamily="18" charset="0"/>
                <a:cs typeface="Times New Roman" panose="02020603050405020304" pitchFamily="18" charset="0"/>
              </a:rPr>
              <a:t>na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strategije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tehnike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optimizacije</a:t>
            </a:r>
            <a:r>
              <a:rPr lang="en-GB" b="0" i="0" dirty="0">
                <a:solidFill>
                  <a:schemeClr val="tx1"/>
                </a:solidFill>
                <a:effectLst/>
                <a:latin typeface="Times New Roman" panose="02020603050405020304" pitchFamily="18" charset="0"/>
                <a:cs typeface="Times New Roman" panose="02020603050405020304" pitchFamily="18" charset="0"/>
              </a:rPr>
              <a:t> Cypher </a:t>
            </a:r>
            <a:r>
              <a:rPr lang="en-GB" b="0" i="0" dirty="0" err="1">
                <a:solidFill>
                  <a:schemeClr val="tx1"/>
                </a:solidFill>
                <a:effectLst/>
                <a:latin typeface="Times New Roman" panose="02020603050405020304" pitchFamily="18" charset="0"/>
                <a:cs typeface="Times New Roman" panose="02020603050405020304" pitchFamily="18" charset="0"/>
              </a:rPr>
              <a:t>upita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kako</a:t>
            </a:r>
            <a:r>
              <a:rPr lang="en-GB" b="0" i="0" dirty="0">
                <a:solidFill>
                  <a:schemeClr val="tx1"/>
                </a:solidFill>
                <a:effectLst/>
                <a:latin typeface="Times New Roman" panose="02020603050405020304" pitchFamily="18" charset="0"/>
                <a:cs typeface="Times New Roman" panose="02020603050405020304" pitchFamily="18" charset="0"/>
              </a:rPr>
              <a:t> bi se </a:t>
            </a:r>
            <a:r>
              <a:rPr lang="en-GB" b="0" i="0" dirty="0" err="1">
                <a:solidFill>
                  <a:schemeClr val="tx1"/>
                </a:solidFill>
                <a:effectLst/>
                <a:latin typeface="Times New Roman" panose="02020603050405020304" pitchFamily="18" charset="0"/>
                <a:cs typeface="Times New Roman" panose="02020603050405020304" pitchFamily="18" charset="0"/>
              </a:rPr>
              <a:t>obezbedila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brza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efikasna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obrada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podataka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Uključuje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razmatranje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indeksa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analizu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izvršavanja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upita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upravljanje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memorijom</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druge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aspekte</a:t>
            </a:r>
            <a:r>
              <a:rPr lang="en-GB" b="0" i="0" dirty="0">
                <a:solidFill>
                  <a:schemeClr val="tx1"/>
                </a:solidFill>
                <a:effectLst/>
                <a:latin typeface="Times New Roman" panose="02020603050405020304" pitchFamily="18" charset="0"/>
                <a:cs typeface="Times New Roman" panose="02020603050405020304" pitchFamily="18" charset="0"/>
              </a:rPr>
              <a:t> koji </a:t>
            </a:r>
            <a:r>
              <a:rPr lang="en-GB" b="0" i="0" dirty="0" err="1">
                <a:solidFill>
                  <a:schemeClr val="tx1"/>
                </a:solidFill>
                <a:effectLst/>
                <a:latin typeface="Times New Roman" panose="02020603050405020304" pitchFamily="18" charset="0"/>
                <a:cs typeface="Times New Roman" panose="02020603050405020304" pitchFamily="18" charset="0"/>
              </a:rPr>
              <a:t>doprinose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poboljšanju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performansi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Razumevanje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kako</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optimizovati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upite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važan</a:t>
            </a:r>
            <a:r>
              <a:rPr lang="en-GB" b="0" i="0" dirty="0">
                <a:solidFill>
                  <a:schemeClr val="tx1"/>
                </a:solidFill>
                <a:effectLst/>
                <a:latin typeface="Times New Roman" panose="02020603050405020304" pitchFamily="18" charset="0"/>
                <a:cs typeface="Times New Roman" panose="02020603050405020304" pitchFamily="18" charset="0"/>
              </a:rPr>
              <a:t> je element za rad </a:t>
            </a:r>
            <a:r>
              <a:rPr lang="en-GB" b="0" i="0" dirty="0" err="1">
                <a:solidFill>
                  <a:schemeClr val="tx1"/>
                </a:solidFill>
                <a:effectLst/>
                <a:latin typeface="Times New Roman" panose="02020603050405020304" pitchFamily="18" charset="0"/>
                <a:cs typeface="Times New Roman" panose="02020603050405020304" pitchFamily="18" charset="0"/>
              </a:rPr>
              <a:t>sa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velikim</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skupovima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podataka</a:t>
            </a:r>
            <a:r>
              <a:rPr lang="en-GB" b="0" i="0" dirty="0">
                <a:solidFill>
                  <a:schemeClr val="tx1"/>
                </a:solidFill>
                <a:effectLst/>
                <a:latin typeface="Times New Roman" panose="02020603050405020304" pitchFamily="18" charset="0"/>
                <a:cs typeface="Times New Roman" panose="02020603050405020304" pitchFamily="18" charset="0"/>
              </a:rPr>
              <a:t> u Neo4j </a:t>
            </a:r>
            <a:r>
              <a:rPr lang="en-GB" b="0" i="0" dirty="0" err="1">
                <a:solidFill>
                  <a:schemeClr val="tx1"/>
                </a:solidFill>
                <a:effectLst/>
                <a:latin typeface="Times New Roman" panose="02020603050405020304" pitchFamily="18" charset="0"/>
                <a:cs typeface="Times New Roman" panose="02020603050405020304" pitchFamily="18" charset="0"/>
              </a:rPr>
              <a:t>okruženju</a:t>
            </a:r>
            <a:r>
              <a:rPr lang="en-GB" b="0" i="0" dirty="0">
                <a:solidFill>
                  <a:schemeClr val="tx1"/>
                </a:solidFill>
                <a:effectLst/>
                <a:latin typeface="Times New Roman" panose="02020603050405020304" pitchFamily="18" charset="0"/>
                <a:cs typeface="Times New Roman" panose="02020603050405020304" pitchFamily="18" charset="0"/>
              </a:rPr>
              <a:t>.</a:t>
            </a:r>
            <a:endParaRPr dirty="0">
              <a:solidFill>
                <a:schemeClr val="tx1"/>
              </a:solidFill>
              <a:latin typeface="Times New Roman" panose="02020603050405020304" pitchFamily="18" charset="0"/>
              <a:cs typeface="Times New Roman" panose="02020603050405020304" pitchFamily="18" charset="0"/>
            </a:endParaRPr>
          </a:p>
        </p:txBody>
      </p:sp>
      <p:sp>
        <p:nvSpPr>
          <p:cNvPr id="472" name="Google Shape;472;p34"/>
          <p:cNvSpPr txBox="1">
            <a:spLocks noGrp="1"/>
          </p:cNvSpPr>
          <p:nvPr>
            <p:ph type="subTitle" idx="7"/>
          </p:nvPr>
        </p:nvSpPr>
        <p:spPr>
          <a:xfrm>
            <a:off x="962149" y="1341782"/>
            <a:ext cx="6671103" cy="38535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600" i="0" dirty="0" err="1">
                <a:solidFill>
                  <a:schemeClr val="tx1"/>
                </a:solidFill>
                <a:effectLst/>
                <a:latin typeface="Times New Roman" panose="02020603050405020304" pitchFamily="18" charset="0"/>
                <a:cs typeface="Times New Roman" panose="02020603050405020304" pitchFamily="18" charset="0"/>
              </a:rPr>
              <a:t>Optimizacija</a:t>
            </a:r>
            <a:r>
              <a:rPr lang="en-GB" sz="1600" i="0" dirty="0">
                <a:solidFill>
                  <a:schemeClr val="tx1"/>
                </a:solidFill>
                <a:effectLst/>
                <a:latin typeface="Times New Roman" panose="02020603050405020304" pitchFamily="18" charset="0"/>
                <a:cs typeface="Times New Roman" panose="02020603050405020304" pitchFamily="18" charset="0"/>
              </a:rPr>
              <a:t> </a:t>
            </a:r>
            <a:r>
              <a:rPr lang="en-GB" sz="1600" i="0" dirty="0" err="1">
                <a:solidFill>
                  <a:schemeClr val="tx1"/>
                </a:solidFill>
                <a:effectLst/>
                <a:latin typeface="Times New Roman" panose="02020603050405020304" pitchFamily="18" charset="0"/>
                <a:cs typeface="Times New Roman" panose="02020603050405020304" pitchFamily="18" charset="0"/>
              </a:rPr>
              <a:t>upita</a:t>
            </a:r>
            <a:r>
              <a:rPr lang="en-GB" sz="1600" i="0" dirty="0">
                <a:solidFill>
                  <a:schemeClr val="tx1"/>
                </a:solidFill>
                <a:effectLst/>
                <a:latin typeface="Times New Roman" panose="02020603050405020304" pitchFamily="18" charset="0"/>
                <a:cs typeface="Times New Roman" panose="02020603050405020304" pitchFamily="18" charset="0"/>
              </a:rPr>
              <a:t>:</a:t>
            </a:r>
            <a:endParaRPr sz="1600" dirty="0">
              <a:solidFill>
                <a:schemeClr val="tx1"/>
              </a:solidFill>
              <a:latin typeface="Times New Roman" panose="02020603050405020304" pitchFamily="18" charset="0"/>
              <a:cs typeface="Times New Roman" panose="02020603050405020304" pitchFamily="18" charset="0"/>
            </a:endParaRPr>
          </a:p>
        </p:txBody>
      </p:sp>
      <p:sp>
        <p:nvSpPr>
          <p:cNvPr id="22" name="Google Shape;472;p34">
            <a:extLst>
              <a:ext uri="{FF2B5EF4-FFF2-40B4-BE49-F238E27FC236}">
                <a16:creationId xmlns:a16="http://schemas.microsoft.com/office/drawing/2014/main" id="{AF358366-37C2-3AA7-9DDC-926DC157FB30}"/>
              </a:ext>
            </a:extLst>
          </p:cNvPr>
          <p:cNvSpPr txBox="1">
            <a:spLocks/>
          </p:cNvSpPr>
          <p:nvPr/>
        </p:nvSpPr>
        <p:spPr>
          <a:xfrm>
            <a:off x="954350" y="2988357"/>
            <a:ext cx="6671103" cy="3853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DM Sans"/>
              <a:buNone/>
              <a:defRPr sz="1800" b="1"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GB" sz="1600" i="0" dirty="0">
                <a:solidFill>
                  <a:schemeClr val="tx1"/>
                </a:solidFill>
                <a:effectLst/>
                <a:latin typeface="Times New Roman" panose="02020603050405020304" pitchFamily="18" charset="0"/>
                <a:cs typeface="Times New Roman" panose="02020603050405020304" pitchFamily="18" charset="0"/>
              </a:rPr>
              <a:t>Rad </a:t>
            </a:r>
            <a:r>
              <a:rPr lang="en-GB" sz="1600" i="0" dirty="0" err="1">
                <a:solidFill>
                  <a:schemeClr val="tx1"/>
                </a:solidFill>
                <a:effectLst/>
                <a:latin typeface="Times New Roman" panose="02020603050405020304" pitchFamily="18" charset="0"/>
                <a:cs typeface="Times New Roman" panose="02020603050405020304" pitchFamily="18" charset="0"/>
              </a:rPr>
              <a:t>sa</a:t>
            </a:r>
            <a:r>
              <a:rPr lang="en-GB" sz="1600" i="0" dirty="0">
                <a:solidFill>
                  <a:schemeClr val="tx1"/>
                </a:solidFill>
                <a:effectLst/>
                <a:latin typeface="Times New Roman" panose="02020603050405020304" pitchFamily="18" charset="0"/>
                <a:cs typeface="Times New Roman" panose="02020603050405020304" pitchFamily="18" charset="0"/>
              </a:rPr>
              <a:t> </a:t>
            </a:r>
            <a:r>
              <a:rPr lang="en-GB" sz="1600" i="0" dirty="0" err="1">
                <a:solidFill>
                  <a:schemeClr val="tx1"/>
                </a:solidFill>
                <a:effectLst/>
                <a:latin typeface="Times New Roman" panose="02020603050405020304" pitchFamily="18" charset="0"/>
                <a:cs typeface="Times New Roman" panose="02020603050405020304" pitchFamily="18" charset="0"/>
              </a:rPr>
              <a:t>indeksima</a:t>
            </a:r>
            <a:r>
              <a:rPr lang="en-GB" sz="1600" i="0" dirty="0">
                <a:solidFill>
                  <a:schemeClr val="tx1"/>
                </a:solidFill>
                <a:effectLst/>
                <a:latin typeface="Times New Roman" panose="02020603050405020304" pitchFamily="18" charset="0"/>
                <a:cs typeface="Times New Roman" panose="02020603050405020304" pitchFamily="18" charset="0"/>
              </a:rPr>
              <a:t> </a:t>
            </a:r>
            <a:r>
              <a:rPr lang="en-GB" sz="1600" i="0" dirty="0" err="1">
                <a:solidFill>
                  <a:schemeClr val="tx1"/>
                </a:solidFill>
                <a:effectLst/>
                <a:latin typeface="Times New Roman" panose="02020603050405020304" pitchFamily="18" charset="0"/>
                <a:cs typeface="Times New Roman" panose="02020603050405020304" pitchFamily="18" charset="0"/>
              </a:rPr>
              <a:t>i</a:t>
            </a:r>
            <a:r>
              <a:rPr lang="en-GB" sz="1600" i="0" dirty="0">
                <a:solidFill>
                  <a:schemeClr val="tx1"/>
                </a:solidFill>
                <a:effectLst/>
                <a:latin typeface="Times New Roman" panose="02020603050405020304" pitchFamily="18" charset="0"/>
                <a:cs typeface="Times New Roman" panose="02020603050405020304" pitchFamily="18" charset="0"/>
              </a:rPr>
              <a:t> </a:t>
            </a:r>
            <a:r>
              <a:rPr lang="en-GB" sz="1600" i="0" dirty="0" err="1">
                <a:solidFill>
                  <a:schemeClr val="tx1"/>
                </a:solidFill>
                <a:effectLst/>
                <a:latin typeface="Times New Roman" panose="02020603050405020304" pitchFamily="18" charset="0"/>
                <a:cs typeface="Times New Roman" panose="02020603050405020304" pitchFamily="18" charset="0"/>
              </a:rPr>
              <a:t>ograničenjima</a:t>
            </a:r>
            <a:r>
              <a:rPr lang="en-GB" sz="1600" i="0" dirty="0">
                <a:solidFill>
                  <a:schemeClr val="tx1"/>
                </a:solidFill>
                <a:effectLst/>
                <a:latin typeface="Times New Roman" panose="02020603050405020304" pitchFamily="18" charset="0"/>
                <a:cs typeface="Times New Roman" panose="02020603050405020304" pitchFamily="18" charset="0"/>
              </a:rPr>
              <a:t>:</a:t>
            </a:r>
            <a:endParaRPr lang="en-GB" sz="1600" dirty="0">
              <a:solidFill>
                <a:schemeClr val="tx1"/>
              </a:solidFill>
              <a:latin typeface="Times New Roman" panose="02020603050405020304" pitchFamily="18" charset="0"/>
              <a:cs typeface="Times New Roman" panose="02020603050405020304" pitchFamily="18" charset="0"/>
            </a:endParaRPr>
          </a:p>
        </p:txBody>
      </p:sp>
      <p:sp>
        <p:nvSpPr>
          <p:cNvPr id="23" name="Google Shape;468;p34">
            <a:extLst>
              <a:ext uri="{FF2B5EF4-FFF2-40B4-BE49-F238E27FC236}">
                <a16:creationId xmlns:a16="http://schemas.microsoft.com/office/drawing/2014/main" id="{CB711C03-F66D-A637-23DF-E75E105286A3}"/>
              </a:ext>
            </a:extLst>
          </p:cNvPr>
          <p:cNvSpPr txBox="1">
            <a:spLocks/>
          </p:cNvSpPr>
          <p:nvPr/>
        </p:nvSpPr>
        <p:spPr>
          <a:xfrm>
            <a:off x="946550" y="3373712"/>
            <a:ext cx="7372501" cy="11485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171450" indent="-171450" algn="just">
              <a:buFont typeface="Wingdings" panose="05000000000000000000" pitchFamily="2" charset="2"/>
              <a:buChar char="q"/>
            </a:pPr>
            <a:r>
              <a:rPr lang="en-GB" b="0" i="0" dirty="0" err="1">
                <a:solidFill>
                  <a:schemeClr val="tx1"/>
                </a:solidFill>
                <a:effectLst/>
                <a:latin typeface="Times New Roman" panose="02020603050405020304" pitchFamily="18" charset="0"/>
                <a:cs typeface="Times New Roman" panose="02020603050405020304" pitchFamily="18" charset="0"/>
              </a:rPr>
              <a:t>Indeksi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ključni</a:t>
            </a:r>
            <a:r>
              <a:rPr lang="en-GB" b="0" i="0" dirty="0">
                <a:solidFill>
                  <a:schemeClr val="tx1"/>
                </a:solidFill>
                <a:effectLst/>
                <a:latin typeface="Times New Roman" panose="02020603050405020304" pitchFamily="18" charset="0"/>
                <a:cs typeface="Times New Roman" panose="02020603050405020304" pitchFamily="18" charset="0"/>
              </a:rPr>
              <a:t> za </a:t>
            </a:r>
            <a:r>
              <a:rPr lang="en-GB" b="0" i="0" dirty="0" err="1">
                <a:solidFill>
                  <a:schemeClr val="tx1"/>
                </a:solidFill>
                <a:effectLst/>
                <a:latin typeface="Times New Roman" panose="02020603050405020304" pitchFamily="18" charset="0"/>
                <a:cs typeface="Times New Roman" panose="02020603050405020304" pitchFamily="18" charset="0"/>
              </a:rPr>
              <a:t>brzu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pretragu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podataka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posebno</a:t>
            </a:r>
            <a:r>
              <a:rPr lang="en-GB" b="0" i="0" dirty="0">
                <a:solidFill>
                  <a:schemeClr val="tx1"/>
                </a:solidFill>
                <a:effectLst/>
                <a:latin typeface="Times New Roman" panose="02020603050405020304" pitchFamily="18" charset="0"/>
                <a:cs typeface="Times New Roman" panose="02020603050405020304" pitchFamily="18" charset="0"/>
              </a:rPr>
              <a:t> u </a:t>
            </a:r>
            <a:r>
              <a:rPr lang="en-GB" b="0" i="0" dirty="0" err="1">
                <a:solidFill>
                  <a:schemeClr val="tx1"/>
                </a:solidFill>
                <a:effectLst/>
                <a:latin typeface="Times New Roman" panose="02020603050405020304" pitchFamily="18" charset="0"/>
                <a:cs typeface="Times New Roman" panose="02020603050405020304" pitchFamily="18" charset="0"/>
              </a:rPr>
              <a:t>situacijama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velikim</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skupovima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podataka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Ovaj</a:t>
            </a:r>
            <a:r>
              <a:rPr lang="en-GB" b="0" i="0" dirty="0">
                <a:solidFill>
                  <a:schemeClr val="tx1"/>
                </a:solidFill>
                <a:effectLst/>
                <a:latin typeface="Times New Roman" panose="02020603050405020304" pitchFamily="18" charset="0"/>
                <a:cs typeface="Times New Roman" panose="02020603050405020304" pitchFamily="18" charset="0"/>
              </a:rPr>
              <a:t> deo </a:t>
            </a:r>
            <a:r>
              <a:rPr lang="en-GB" b="0" i="0" dirty="0" err="1">
                <a:solidFill>
                  <a:schemeClr val="tx1"/>
                </a:solidFill>
                <a:effectLst/>
                <a:latin typeface="Times New Roman" panose="02020603050405020304" pitchFamily="18" charset="0"/>
                <a:cs typeface="Times New Roman" panose="02020603050405020304" pitchFamily="18" charset="0"/>
              </a:rPr>
              <a:t>modula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istražuje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kako</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efikasno</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koristiti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indekse</a:t>
            </a:r>
            <a:r>
              <a:rPr lang="en-GB" b="0" i="0" dirty="0">
                <a:solidFill>
                  <a:schemeClr val="tx1"/>
                </a:solidFill>
                <a:effectLst/>
                <a:latin typeface="Times New Roman" panose="02020603050405020304" pitchFamily="18" charset="0"/>
                <a:cs typeface="Times New Roman" panose="02020603050405020304" pitchFamily="18" charset="0"/>
              </a:rPr>
              <a:t> u Neo4j-u </a:t>
            </a:r>
            <a:r>
              <a:rPr lang="en-GB" b="0" i="0" dirty="0" err="1">
                <a:solidFill>
                  <a:schemeClr val="tx1"/>
                </a:solidFill>
                <a:effectLst/>
                <a:latin typeface="Times New Roman" panose="02020603050405020304" pitchFamily="18" charset="0"/>
                <a:cs typeface="Times New Roman" panose="02020603050405020304" pitchFamily="18" charset="0"/>
              </a:rPr>
              <a:t>kako</a:t>
            </a:r>
            <a:r>
              <a:rPr lang="en-GB" b="0" i="0" dirty="0">
                <a:solidFill>
                  <a:schemeClr val="tx1"/>
                </a:solidFill>
                <a:effectLst/>
                <a:latin typeface="Times New Roman" panose="02020603050405020304" pitchFamily="18" charset="0"/>
                <a:cs typeface="Times New Roman" panose="02020603050405020304" pitchFamily="18" charset="0"/>
              </a:rPr>
              <a:t> bi se </a:t>
            </a:r>
            <a:r>
              <a:rPr lang="en-GB" b="0" i="0" dirty="0" err="1">
                <a:solidFill>
                  <a:schemeClr val="tx1"/>
                </a:solidFill>
                <a:effectLst/>
                <a:latin typeface="Times New Roman" panose="02020603050405020304" pitchFamily="18" charset="0"/>
                <a:cs typeface="Times New Roman" panose="02020603050405020304" pitchFamily="18" charset="0"/>
              </a:rPr>
              <a:t>ubrzao</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pristup</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podacima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smanjilo</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vreme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izvršavanja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upita</a:t>
            </a:r>
            <a:r>
              <a:rPr lang="en-GB" b="0" i="0" dirty="0">
                <a:solidFill>
                  <a:schemeClr val="tx1"/>
                </a:solidFill>
                <a:effectLst/>
                <a:latin typeface="Times New Roman" panose="02020603050405020304" pitchFamily="18" charset="0"/>
                <a:cs typeface="Times New Roman" panose="02020603050405020304" pitchFamily="18" charset="0"/>
              </a:rPr>
              <a:t>. Pored toga, </a:t>
            </a:r>
            <a:r>
              <a:rPr lang="en-GB" b="0" i="0" dirty="0" err="1">
                <a:solidFill>
                  <a:schemeClr val="tx1"/>
                </a:solidFill>
                <a:effectLst/>
                <a:latin typeface="Times New Roman" panose="02020603050405020304" pitchFamily="18" charset="0"/>
                <a:cs typeface="Times New Roman" panose="02020603050405020304" pitchFamily="18" charset="0"/>
              </a:rPr>
              <a:t>razmatra</a:t>
            </a:r>
            <a:r>
              <a:rPr lang="en-GB" b="0" i="0" dirty="0">
                <a:solidFill>
                  <a:schemeClr val="tx1"/>
                </a:solidFill>
                <a:effectLst/>
                <a:latin typeface="Times New Roman" panose="02020603050405020304" pitchFamily="18" charset="0"/>
                <a:cs typeface="Times New Roman" panose="02020603050405020304" pitchFamily="18" charset="0"/>
              </a:rPr>
              <a:t> se </a:t>
            </a:r>
            <a:r>
              <a:rPr lang="en-GB" b="0" i="0" dirty="0" err="1">
                <a:solidFill>
                  <a:schemeClr val="tx1"/>
                </a:solidFill>
                <a:effectLst/>
                <a:latin typeface="Times New Roman" panose="02020603050405020304" pitchFamily="18" charset="0"/>
                <a:cs typeface="Times New Roman" panose="02020603050405020304" pitchFamily="18" charset="0"/>
              </a:rPr>
              <a:t>uloga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ograničenja</a:t>
            </a:r>
            <a:r>
              <a:rPr lang="en-GB" b="0" i="0" dirty="0">
                <a:solidFill>
                  <a:schemeClr val="tx1"/>
                </a:solidFill>
                <a:effectLst/>
                <a:latin typeface="Times New Roman" panose="02020603050405020304" pitchFamily="18" charset="0"/>
                <a:cs typeface="Times New Roman" panose="02020603050405020304" pitchFamily="18" charset="0"/>
              </a:rPr>
              <a:t> u </a:t>
            </a:r>
            <a:r>
              <a:rPr lang="en-GB" b="0" i="0" dirty="0" err="1">
                <a:solidFill>
                  <a:schemeClr val="tx1"/>
                </a:solidFill>
                <a:effectLst/>
                <a:latin typeface="Times New Roman" panose="02020603050405020304" pitchFamily="18" charset="0"/>
                <a:cs typeface="Times New Roman" panose="02020603050405020304" pitchFamily="18" charset="0"/>
              </a:rPr>
              <a:t>modeliranju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podataka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kako</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ih</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ispravno</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primeniti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radi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unapređenja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performansi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održivosti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sistema</a:t>
            </a:r>
            <a:r>
              <a:rPr lang="en-GB" b="0" i="0" dirty="0">
                <a:solidFill>
                  <a:schemeClr val="tx1"/>
                </a:solidFill>
                <a:effectLst/>
                <a:latin typeface="Times New Roman" panose="02020603050405020304" pitchFamily="18" charset="0"/>
                <a:cs typeface="Times New Roman" panose="02020603050405020304" pitchFamily="18" charset="0"/>
              </a:rPr>
              <a:t>. </a:t>
            </a:r>
            <a:endParaRPr lang="en-GB"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9585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PL" dirty="0">
                <a:latin typeface="Times New Roman" panose="02020603050405020304" pitchFamily="18" charset="0"/>
                <a:cs typeface="Times New Roman" panose="02020603050405020304" pitchFamily="18" charset="0"/>
              </a:rPr>
              <a:t>Napredne </a:t>
            </a:r>
            <a:r>
              <a:rPr lang="en-GB" dirty="0">
                <a:latin typeface="Times New Roman" panose="02020603050405020304" pitchFamily="18" charset="0"/>
                <a:cs typeface="Times New Roman" panose="02020603050405020304" pitchFamily="18" charset="0"/>
              </a:rPr>
              <a:t>t</a:t>
            </a:r>
            <a:r>
              <a:rPr lang="pl-PL" dirty="0">
                <a:latin typeface="Times New Roman" panose="02020603050405020304" pitchFamily="18" charset="0"/>
                <a:cs typeface="Times New Roman" panose="02020603050405020304" pitchFamily="18" charset="0"/>
              </a:rPr>
              <a:t>ehnike i </a:t>
            </a:r>
            <a:r>
              <a:rPr lang="en-GB" dirty="0">
                <a:latin typeface="Times New Roman" panose="02020603050405020304" pitchFamily="18" charset="0"/>
                <a:cs typeface="Times New Roman" panose="02020603050405020304" pitchFamily="18" charset="0"/>
              </a:rPr>
              <a:t>o</a:t>
            </a:r>
            <a:r>
              <a:rPr lang="pl-PL" dirty="0">
                <a:latin typeface="Times New Roman" panose="02020603050405020304" pitchFamily="18" charset="0"/>
                <a:cs typeface="Times New Roman" panose="02020603050405020304" pitchFamily="18" charset="0"/>
              </a:rPr>
              <a:t>pcioni </a:t>
            </a:r>
            <a:r>
              <a:rPr lang="en-GB" dirty="0">
                <a:latin typeface="Times New Roman" panose="02020603050405020304" pitchFamily="18" charset="0"/>
                <a:cs typeface="Times New Roman" panose="02020603050405020304" pitchFamily="18" charset="0"/>
              </a:rPr>
              <a:t>m</a:t>
            </a:r>
            <a:r>
              <a:rPr lang="pl-PL" dirty="0">
                <a:latin typeface="Times New Roman" panose="02020603050405020304" pitchFamily="18" charset="0"/>
                <a:cs typeface="Times New Roman" panose="02020603050405020304" pitchFamily="18" charset="0"/>
              </a:rPr>
              <a:t>oduli</a:t>
            </a:r>
            <a:endParaRPr dirty="0">
              <a:latin typeface="Times New Roman" panose="02020603050405020304" pitchFamily="18" charset="0"/>
              <a:cs typeface="Times New Roman" panose="02020603050405020304" pitchFamily="18" charset="0"/>
            </a:endParaRPr>
          </a:p>
        </p:txBody>
      </p:sp>
      <p:sp>
        <p:nvSpPr>
          <p:cNvPr id="309" name="Google Shape;309;p27"/>
          <p:cNvSpPr txBox="1"/>
          <p:nvPr/>
        </p:nvSpPr>
        <p:spPr>
          <a:xfrm>
            <a:off x="602427" y="1809865"/>
            <a:ext cx="7939146" cy="2841235"/>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sz="1200" b="0" i="0" dirty="0">
                <a:solidFill>
                  <a:schemeClr val="tx1"/>
                </a:solidFill>
                <a:effectLst/>
                <a:latin typeface="Times New Roman" panose="02020603050405020304" pitchFamily="18" charset="0"/>
                <a:cs typeface="Times New Roman" panose="02020603050405020304" pitchFamily="18" charset="0"/>
              </a:rPr>
              <a:t>ACID (Atomicity, Consistency, Isolation, Durability) </a:t>
            </a:r>
            <a:r>
              <a:rPr lang="en-GB" sz="1200" b="0" i="0" dirty="0" err="1">
                <a:solidFill>
                  <a:schemeClr val="tx1"/>
                </a:solidFill>
                <a:effectLst/>
                <a:latin typeface="Times New Roman" panose="02020603050405020304" pitchFamily="18" charset="0"/>
                <a:cs typeface="Times New Roman" panose="02020603050405020304" pitchFamily="18" charset="0"/>
              </a:rPr>
              <a:t>predstavlja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osnovne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principe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transakcija</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bazi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kontekstu</a:t>
            </a:r>
            <a:r>
              <a:rPr lang="en-GB" sz="1200" b="0" i="0" dirty="0">
                <a:solidFill>
                  <a:schemeClr val="tx1"/>
                </a:solidFill>
                <a:effectLst/>
                <a:latin typeface="Times New Roman" panose="02020603050405020304" pitchFamily="18" charset="0"/>
                <a:cs typeface="Times New Roman" panose="02020603050405020304" pitchFamily="18" charset="0"/>
              </a:rPr>
              <a:t> Neo4j </a:t>
            </a:r>
            <a:r>
              <a:rPr lang="en-GB" sz="1200" b="0" i="0" dirty="0" err="1">
                <a:solidFill>
                  <a:schemeClr val="tx1"/>
                </a:solidFill>
                <a:effectLst/>
                <a:latin typeface="Times New Roman" panose="02020603050405020304" pitchFamily="18" charset="0"/>
                <a:cs typeface="Times New Roman" panose="02020603050405020304" pitchFamily="18" charset="0"/>
              </a:rPr>
              <a:t>baze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ACID </a:t>
            </a:r>
            <a:r>
              <a:rPr lang="en-GB" sz="1200" b="0" i="0" dirty="0" err="1">
                <a:solidFill>
                  <a:schemeClr val="tx1"/>
                </a:solidFill>
                <a:effectLst/>
                <a:latin typeface="Times New Roman" panose="02020603050405020304" pitchFamily="18" charset="0"/>
                <a:cs typeface="Times New Roman" panose="02020603050405020304" pitchFamily="18" charset="0"/>
              </a:rPr>
              <a:t>podrška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igra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ključnu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ulogu</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obezbeđivanju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sigurnosti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doslednosti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0" lvl="0" indent="0" algn="just" rtl="0">
              <a:spcBef>
                <a:spcPts val="0"/>
              </a:spcBef>
              <a:spcAft>
                <a:spcPts val="0"/>
              </a:spcAft>
              <a:buNone/>
            </a:pPr>
            <a:endParaRPr lang="en-GB" sz="1200" dirty="0">
              <a:solidFill>
                <a:schemeClr val="tx1"/>
              </a:solidFill>
              <a:latin typeface="Times New Roman" panose="02020603050405020304" pitchFamily="18" charset="0"/>
              <a:ea typeface="Noto Sans"/>
              <a:cs typeface="Times New Roman" panose="02020603050405020304" pitchFamily="18" charset="0"/>
              <a:sym typeface="Noto Sans"/>
            </a:endParaRPr>
          </a:p>
          <a:p>
            <a:pPr marL="171450" indent="-171450" algn="just">
              <a:buClr>
                <a:schemeClr val="tx1"/>
              </a:buClr>
              <a:buFont typeface="Arial" panose="020B0604020202020204" pitchFamily="34" charset="0"/>
              <a:buChar char="•"/>
            </a:pPr>
            <a:r>
              <a:rPr lang="en-GB" sz="1200" b="1" i="0" dirty="0">
                <a:solidFill>
                  <a:schemeClr val="tx1"/>
                </a:solidFill>
                <a:effectLst/>
                <a:latin typeface="Times New Roman" panose="02020603050405020304" pitchFamily="18" charset="0"/>
                <a:cs typeface="Times New Roman" panose="02020603050405020304" pitchFamily="18" charset="0"/>
              </a:rPr>
              <a:t>Atomicity (</a:t>
            </a:r>
            <a:r>
              <a:rPr lang="en-GB" sz="1200" b="1" i="0" dirty="0" err="1">
                <a:solidFill>
                  <a:schemeClr val="tx1"/>
                </a:solidFill>
                <a:effectLst/>
                <a:latin typeface="Times New Roman" panose="02020603050405020304" pitchFamily="18" charset="0"/>
                <a:cs typeface="Times New Roman" panose="02020603050405020304" pitchFamily="18" charset="0"/>
              </a:rPr>
              <a:t>Atomarnost</a:t>
            </a:r>
            <a:r>
              <a:rPr lang="en-GB" sz="1200" b="1" i="0" dirty="0">
                <a:solidFill>
                  <a:schemeClr val="tx1"/>
                </a:solidFill>
                <a:effectLst/>
                <a:latin typeface="Times New Roman" panose="02020603050405020304" pitchFamily="18" charset="0"/>
                <a:cs typeface="Times New Roman" panose="02020603050405020304" pitchFamily="18" charset="0"/>
              </a:rPr>
              <a:t>):</a:t>
            </a:r>
            <a:r>
              <a:rPr lang="en-GB" sz="1200" b="0" i="0" dirty="0">
                <a:solidFill>
                  <a:schemeClr val="tx1"/>
                </a:solidFill>
                <a:effectLst/>
                <a:latin typeface="Times New Roman" panose="02020603050405020304" pitchFamily="18" charset="0"/>
                <a:cs typeface="Times New Roman" panose="02020603050405020304" pitchFamily="18" charset="0"/>
              </a:rPr>
              <a:t> Neo4j </a:t>
            </a:r>
            <a:r>
              <a:rPr lang="en-GB" sz="1200" b="0" i="0" dirty="0" err="1">
                <a:solidFill>
                  <a:schemeClr val="tx1"/>
                </a:solidFill>
                <a:effectLst/>
                <a:latin typeface="Times New Roman" panose="02020603050405020304" pitchFamily="18" charset="0"/>
                <a:cs typeface="Times New Roman" panose="02020603050405020304" pitchFamily="18" charset="0"/>
              </a:rPr>
              <a:t>garantuje</a:t>
            </a:r>
            <a:r>
              <a:rPr lang="en-GB" sz="1200" b="0" i="0" dirty="0">
                <a:solidFill>
                  <a:schemeClr val="tx1"/>
                </a:solidFill>
                <a:effectLst/>
                <a:latin typeface="Times New Roman" panose="02020603050405020304" pitchFamily="18" charset="0"/>
                <a:cs typeface="Times New Roman" panose="02020603050405020304" pitchFamily="18" charset="0"/>
              </a:rPr>
              <a:t> da </a:t>
            </a:r>
            <a:r>
              <a:rPr lang="en-GB" sz="1200" b="0" i="0" dirty="0" err="1">
                <a:solidFill>
                  <a:schemeClr val="tx1"/>
                </a:solidFill>
                <a:effectLst/>
                <a:latin typeface="Times New Roman" panose="02020603050405020304" pitchFamily="18" charset="0"/>
                <a:cs typeface="Times New Roman" panose="02020603050405020304" pitchFamily="18" charset="0"/>
              </a:rPr>
              <a:t>će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sve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operacije</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okviru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transakcije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biti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izvršene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ili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nijedna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čime</a:t>
            </a:r>
            <a:r>
              <a:rPr lang="en-GB" sz="1200" b="0" i="0" dirty="0">
                <a:solidFill>
                  <a:schemeClr val="tx1"/>
                </a:solidFill>
                <a:effectLst/>
                <a:latin typeface="Times New Roman" panose="02020603050405020304" pitchFamily="18" charset="0"/>
                <a:cs typeface="Times New Roman" panose="02020603050405020304" pitchFamily="18" charset="0"/>
              </a:rPr>
              <a:t> se </a:t>
            </a:r>
            <a:r>
              <a:rPr lang="en-GB" sz="1200" b="0" i="0" dirty="0" err="1">
                <a:solidFill>
                  <a:schemeClr val="tx1"/>
                </a:solidFill>
                <a:effectLst/>
                <a:latin typeface="Times New Roman" panose="02020603050405020304" pitchFamily="18" charset="0"/>
                <a:cs typeface="Times New Roman" panose="02020603050405020304" pitchFamily="18" charset="0"/>
              </a:rPr>
              <a:t>osigurava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celovitost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Ako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bilo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koja</a:t>
            </a:r>
            <a:r>
              <a:rPr lang="en-GB" sz="1200" b="0" i="0" dirty="0">
                <a:solidFill>
                  <a:schemeClr val="tx1"/>
                </a:solidFill>
                <a:effectLst/>
                <a:latin typeface="Times New Roman" panose="02020603050405020304" pitchFamily="18" charset="0"/>
                <a:cs typeface="Times New Roman" panose="02020603050405020304" pitchFamily="18" charset="0"/>
              </a:rPr>
              <a:t> od </a:t>
            </a:r>
            <a:r>
              <a:rPr lang="en-GB" sz="1200" b="0" i="0" dirty="0" err="1">
                <a:solidFill>
                  <a:schemeClr val="tx1"/>
                </a:solidFill>
                <a:effectLst/>
                <a:latin typeface="Times New Roman" panose="02020603050405020304" pitchFamily="18" charset="0"/>
                <a:cs typeface="Times New Roman" panose="02020603050405020304" pitchFamily="18" charset="0"/>
              </a:rPr>
              <a:t>operacija</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transakciji</a:t>
            </a:r>
            <a:r>
              <a:rPr lang="en-GB" sz="1200" b="0" i="0" dirty="0">
                <a:solidFill>
                  <a:schemeClr val="tx1"/>
                </a:solidFill>
                <a:effectLst/>
                <a:latin typeface="Times New Roman" panose="02020603050405020304" pitchFamily="18" charset="0"/>
                <a:cs typeface="Times New Roman" panose="02020603050405020304" pitchFamily="18" charset="0"/>
              </a:rPr>
              <a:t> ne </a:t>
            </a:r>
            <a:r>
              <a:rPr lang="en-GB" sz="1200" b="0" i="0" dirty="0" err="1">
                <a:solidFill>
                  <a:schemeClr val="tx1"/>
                </a:solidFill>
                <a:effectLst/>
                <a:latin typeface="Times New Roman" panose="02020603050405020304" pitchFamily="18" charset="0"/>
                <a:cs typeface="Times New Roman" panose="02020603050405020304" pitchFamily="18" charset="0"/>
              </a:rPr>
              <a:t>uspe</a:t>
            </a:r>
            <a:r>
              <a:rPr lang="en-GB" sz="1200" b="0" i="0" dirty="0">
                <a:solidFill>
                  <a:schemeClr val="tx1"/>
                </a:solidFill>
                <a:effectLst/>
                <a:latin typeface="Times New Roman" panose="02020603050405020304" pitchFamily="18" charset="0"/>
                <a:cs typeface="Times New Roman" panose="02020603050405020304" pitchFamily="18" charset="0"/>
              </a:rPr>
              <a:t>, Neo4j </a:t>
            </a:r>
            <a:r>
              <a:rPr lang="en-GB" sz="1200" b="0" i="0" dirty="0" err="1">
                <a:solidFill>
                  <a:schemeClr val="tx1"/>
                </a:solidFill>
                <a:effectLst/>
                <a:latin typeface="Times New Roman" panose="02020603050405020304" pitchFamily="18" charset="0"/>
                <a:cs typeface="Times New Roman" panose="02020603050405020304" pitchFamily="18" charset="0"/>
              </a:rPr>
              <a:t>će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poništiti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sve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promene</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171450" indent="-171450" algn="just">
              <a:buClr>
                <a:schemeClr val="tx1"/>
              </a:buClr>
              <a:buFont typeface="Arial" panose="020B0604020202020204" pitchFamily="34" charset="0"/>
              <a:buChar char="•"/>
            </a:pPr>
            <a:endParaRPr lang="en-GB" sz="1200" b="0" i="0" dirty="0">
              <a:solidFill>
                <a:schemeClr val="tx1"/>
              </a:solidFill>
              <a:effectLst/>
              <a:latin typeface="Times New Roman" panose="02020603050405020304" pitchFamily="18" charset="0"/>
              <a:cs typeface="Times New Roman" panose="02020603050405020304" pitchFamily="18" charset="0"/>
            </a:endParaRPr>
          </a:p>
          <a:p>
            <a:pPr marL="171450" indent="-171450" algn="just">
              <a:buClr>
                <a:schemeClr val="tx1"/>
              </a:buClr>
              <a:buFont typeface="Arial" panose="020B0604020202020204" pitchFamily="34" charset="0"/>
              <a:buChar char="•"/>
            </a:pPr>
            <a:r>
              <a:rPr lang="en-GB" sz="1200" b="1" i="0" dirty="0">
                <a:solidFill>
                  <a:schemeClr val="tx1"/>
                </a:solidFill>
                <a:effectLst/>
                <a:latin typeface="Times New Roman" panose="02020603050405020304" pitchFamily="18" charset="0"/>
                <a:cs typeface="Times New Roman" panose="02020603050405020304" pitchFamily="18" charset="0"/>
              </a:rPr>
              <a:t>Consistency (</a:t>
            </a:r>
            <a:r>
              <a:rPr lang="en-GB" sz="1200" b="1" i="0" dirty="0" err="1">
                <a:solidFill>
                  <a:schemeClr val="tx1"/>
                </a:solidFill>
                <a:effectLst/>
                <a:latin typeface="Times New Roman" panose="02020603050405020304" pitchFamily="18" charset="0"/>
                <a:cs typeface="Times New Roman" panose="02020603050405020304" pitchFamily="18" charset="0"/>
              </a:rPr>
              <a:t>Doslednost</a:t>
            </a:r>
            <a:r>
              <a:rPr lang="en-GB" sz="1200" b="1" i="0" dirty="0">
                <a:solidFill>
                  <a:schemeClr val="tx1"/>
                </a:solidFill>
                <a:effectLst/>
                <a:latin typeface="Times New Roman" panose="02020603050405020304" pitchFamily="18" charset="0"/>
                <a:cs typeface="Times New Roman" panose="02020603050405020304" pitchFamily="18" charset="0"/>
              </a:rPr>
              <a:t>):</a:t>
            </a:r>
            <a:r>
              <a:rPr lang="en-GB" sz="1200" b="0" i="0" dirty="0">
                <a:solidFill>
                  <a:schemeClr val="tx1"/>
                </a:solidFill>
                <a:effectLst/>
                <a:latin typeface="Times New Roman" panose="02020603050405020304" pitchFamily="18" charset="0"/>
                <a:cs typeface="Times New Roman" panose="02020603050405020304" pitchFamily="18" charset="0"/>
              </a:rPr>
              <a:t> Neo4j se brine da </a:t>
            </a:r>
            <a:r>
              <a:rPr lang="en-GB" sz="1200" b="0" i="0" dirty="0" err="1">
                <a:solidFill>
                  <a:schemeClr val="tx1"/>
                </a:solidFill>
                <a:effectLst/>
                <a:latin typeface="Times New Roman" panose="02020603050405020304" pitchFamily="18" charset="0"/>
                <a:cs typeface="Times New Roman" panose="02020603050405020304" pitchFamily="18" charset="0"/>
              </a:rPr>
              <a:t>podaci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ostanu</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konzistentnom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stanju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tokom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cele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transakcije</a:t>
            </a:r>
            <a:r>
              <a:rPr lang="en-GB" sz="1200" b="0" i="0" dirty="0">
                <a:solidFill>
                  <a:schemeClr val="tx1"/>
                </a:solidFill>
                <a:effectLst/>
                <a:latin typeface="Times New Roman" panose="02020603050405020304" pitchFamily="18" charset="0"/>
                <a:cs typeface="Times New Roman" panose="02020603050405020304" pitchFamily="18" charset="0"/>
              </a:rPr>
              <a:t>. To </a:t>
            </a:r>
            <a:r>
              <a:rPr lang="en-GB" sz="1200" b="0" i="0" dirty="0" err="1">
                <a:solidFill>
                  <a:schemeClr val="tx1"/>
                </a:solidFill>
                <a:effectLst/>
                <a:latin typeface="Times New Roman" panose="02020603050405020304" pitchFamily="18" charset="0"/>
                <a:cs typeface="Times New Roman" panose="02020603050405020304" pitchFamily="18" charset="0"/>
              </a:rPr>
              <a:t>znači</a:t>
            </a:r>
            <a:r>
              <a:rPr lang="en-GB" sz="1200" b="0" i="0" dirty="0">
                <a:solidFill>
                  <a:schemeClr val="tx1"/>
                </a:solidFill>
                <a:effectLst/>
                <a:latin typeface="Times New Roman" panose="02020603050405020304" pitchFamily="18" charset="0"/>
                <a:cs typeface="Times New Roman" panose="02020603050405020304" pitchFamily="18" charset="0"/>
              </a:rPr>
              <a:t> da </a:t>
            </a:r>
            <a:r>
              <a:rPr lang="en-GB" sz="1200" b="0" i="0" dirty="0" err="1">
                <a:solidFill>
                  <a:schemeClr val="tx1"/>
                </a:solidFill>
                <a:effectLst/>
                <a:latin typeface="Times New Roman" panose="02020603050405020304" pitchFamily="18" charset="0"/>
                <a:cs typeface="Times New Roman" panose="02020603050405020304" pitchFamily="18" charset="0"/>
              </a:rPr>
              <a:t>će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baza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ostati</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validnom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stanju</a:t>
            </a:r>
            <a:r>
              <a:rPr lang="en-GB" sz="1200" b="0" i="0" dirty="0">
                <a:solidFill>
                  <a:schemeClr val="tx1"/>
                </a:solidFill>
                <a:effectLst/>
                <a:latin typeface="Times New Roman" panose="02020603050405020304" pitchFamily="18" charset="0"/>
                <a:cs typeface="Times New Roman" panose="02020603050405020304" pitchFamily="18" charset="0"/>
              </a:rPr>
              <a:t> pre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posle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transakcije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sprečavajući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konflikte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ili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neusklađenosti</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171450" indent="-171450" algn="just">
              <a:buClr>
                <a:schemeClr val="tx1"/>
              </a:buClr>
              <a:buFont typeface="Arial" panose="020B0604020202020204" pitchFamily="34" charset="0"/>
              <a:buChar char="•"/>
            </a:pPr>
            <a:endParaRPr lang="en-GB" sz="1200" b="0" i="0" dirty="0">
              <a:solidFill>
                <a:schemeClr val="tx1"/>
              </a:solidFill>
              <a:effectLst/>
              <a:latin typeface="Times New Roman" panose="02020603050405020304" pitchFamily="18" charset="0"/>
              <a:cs typeface="Times New Roman" panose="02020603050405020304" pitchFamily="18" charset="0"/>
            </a:endParaRPr>
          </a:p>
          <a:p>
            <a:pPr marL="171450" indent="-171450" algn="just">
              <a:buClr>
                <a:schemeClr val="tx1"/>
              </a:buClr>
              <a:buFont typeface="Arial" panose="020B0604020202020204" pitchFamily="34" charset="0"/>
              <a:buChar char="•"/>
            </a:pPr>
            <a:r>
              <a:rPr lang="en-GB" sz="1200" b="1" i="0" dirty="0">
                <a:solidFill>
                  <a:schemeClr val="tx1"/>
                </a:solidFill>
                <a:effectLst/>
                <a:latin typeface="Times New Roman" panose="02020603050405020304" pitchFamily="18" charset="0"/>
                <a:cs typeface="Times New Roman" panose="02020603050405020304" pitchFamily="18" charset="0"/>
              </a:rPr>
              <a:t>Isolation (</a:t>
            </a:r>
            <a:r>
              <a:rPr lang="en-GB" sz="1200" b="1" i="0" dirty="0" err="1">
                <a:solidFill>
                  <a:schemeClr val="tx1"/>
                </a:solidFill>
                <a:effectLst/>
                <a:latin typeface="Times New Roman" panose="02020603050405020304" pitchFamily="18" charset="0"/>
                <a:cs typeface="Times New Roman" panose="02020603050405020304" pitchFamily="18" charset="0"/>
              </a:rPr>
              <a:t>Izolacija</a:t>
            </a:r>
            <a:r>
              <a:rPr lang="en-GB" sz="1200" b="1" i="0" dirty="0">
                <a:solidFill>
                  <a:schemeClr val="tx1"/>
                </a:solidFill>
                <a:effectLst/>
                <a:latin typeface="Times New Roman" panose="02020603050405020304" pitchFamily="18" charset="0"/>
                <a:cs typeface="Times New Roman" panose="02020603050405020304" pitchFamily="18" charset="0"/>
              </a:rPr>
              <a:t>):</a:t>
            </a:r>
            <a:r>
              <a:rPr lang="en-GB" sz="1200" b="0" i="0" dirty="0">
                <a:solidFill>
                  <a:schemeClr val="tx1"/>
                </a:solidFill>
                <a:effectLst/>
                <a:latin typeface="Times New Roman" panose="02020603050405020304" pitchFamily="18" charset="0"/>
                <a:cs typeface="Times New Roman" panose="02020603050405020304" pitchFamily="18" charset="0"/>
              </a:rPr>
              <a:t> Neo4j </a:t>
            </a:r>
            <a:r>
              <a:rPr lang="en-GB" sz="1200" b="0" i="0" dirty="0" err="1">
                <a:solidFill>
                  <a:schemeClr val="tx1"/>
                </a:solidFill>
                <a:effectLst/>
                <a:latin typeface="Times New Roman" panose="02020603050405020304" pitchFamily="18" charset="0"/>
                <a:cs typeface="Times New Roman" panose="02020603050405020304" pitchFamily="18" charset="0"/>
              </a:rPr>
              <a:t>obezbeđuje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izolaciju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između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različitih</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transakcija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sprečavajući</a:t>
            </a:r>
            <a:r>
              <a:rPr lang="en-GB" sz="1200" b="0" i="0" dirty="0">
                <a:solidFill>
                  <a:schemeClr val="tx1"/>
                </a:solidFill>
                <a:effectLst/>
                <a:latin typeface="Times New Roman" panose="02020603050405020304" pitchFamily="18" charset="0"/>
                <a:cs typeface="Times New Roman" panose="02020603050405020304" pitchFamily="18" charset="0"/>
              </a:rPr>
              <a:t> da </a:t>
            </a:r>
            <a:r>
              <a:rPr lang="en-GB" sz="1200" b="0" i="0" dirty="0" err="1">
                <a:solidFill>
                  <a:schemeClr val="tx1"/>
                </a:solidFill>
                <a:effectLst/>
                <a:latin typeface="Times New Roman" panose="02020603050405020304" pitchFamily="18" charset="0"/>
                <a:cs typeface="Times New Roman" panose="02020603050405020304" pitchFamily="18" charset="0"/>
              </a:rPr>
              <a:t>jedna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transakcija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utiče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izvršavanje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druge</a:t>
            </a:r>
            <a:r>
              <a:rPr lang="en-GB" sz="1200" b="0" i="0" dirty="0">
                <a:solidFill>
                  <a:schemeClr val="tx1"/>
                </a:solidFill>
                <a:effectLst/>
                <a:latin typeface="Times New Roman" panose="02020603050405020304" pitchFamily="18" charset="0"/>
                <a:cs typeface="Times New Roman" panose="02020603050405020304" pitchFamily="18" charset="0"/>
              </a:rPr>
              <a:t>. Ovo </a:t>
            </a:r>
            <a:r>
              <a:rPr lang="en-GB" sz="1200" b="0" i="0" dirty="0" err="1">
                <a:solidFill>
                  <a:schemeClr val="tx1"/>
                </a:solidFill>
                <a:effectLst/>
                <a:latin typeface="Times New Roman" panose="02020603050405020304" pitchFamily="18" charset="0"/>
                <a:cs typeface="Times New Roman" panose="02020603050405020304" pitchFamily="18" charset="0"/>
              </a:rPr>
              <a:t>pomaže</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održavanju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integriteta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multikorisničkim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okruženjima</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171450" indent="-171450" algn="just">
              <a:buClr>
                <a:schemeClr val="tx1"/>
              </a:buClr>
              <a:buFont typeface="Arial" panose="020B0604020202020204" pitchFamily="34" charset="0"/>
              <a:buChar char="•"/>
            </a:pPr>
            <a:endParaRPr lang="en-GB" sz="1200" b="0" i="0" dirty="0">
              <a:solidFill>
                <a:schemeClr val="tx1"/>
              </a:solidFill>
              <a:effectLst/>
              <a:latin typeface="Times New Roman" panose="02020603050405020304" pitchFamily="18" charset="0"/>
              <a:cs typeface="Times New Roman" panose="02020603050405020304" pitchFamily="18" charset="0"/>
            </a:endParaRPr>
          </a:p>
          <a:p>
            <a:pPr marL="171450" indent="-171450" algn="just">
              <a:buClr>
                <a:schemeClr val="tx1"/>
              </a:buClr>
              <a:buFont typeface="Arial" panose="020B0604020202020204" pitchFamily="34" charset="0"/>
              <a:buChar char="•"/>
            </a:pPr>
            <a:r>
              <a:rPr lang="en-GB" sz="1200" b="1" i="0" dirty="0">
                <a:solidFill>
                  <a:schemeClr val="tx1"/>
                </a:solidFill>
                <a:effectLst/>
                <a:latin typeface="Times New Roman" panose="02020603050405020304" pitchFamily="18" charset="0"/>
                <a:cs typeface="Times New Roman" panose="02020603050405020304" pitchFamily="18" charset="0"/>
              </a:rPr>
              <a:t>Durability (</a:t>
            </a:r>
            <a:r>
              <a:rPr lang="en-GB" sz="1200" b="1" i="0" dirty="0" err="1">
                <a:solidFill>
                  <a:schemeClr val="tx1"/>
                </a:solidFill>
                <a:effectLst/>
                <a:latin typeface="Times New Roman" panose="02020603050405020304" pitchFamily="18" charset="0"/>
                <a:cs typeface="Times New Roman" panose="02020603050405020304" pitchFamily="18" charset="0"/>
              </a:rPr>
              <a:t>Trajnost</a:t>
            </a:r>
            <a:r>
              <a:rPr lang="en-GB" sz="1200" b="1" i="0" dirty="0">
                <a:solidFill>
                  <a:schemeClr val="tx1"/>
                </a:solidFill>
                <a:effectLst/>
                <a:latin typeface="Times New Roman" panose="02020603050405020304" pitchFamily="18" charset="0"/>
                <a:cs typeface="Times New Roman" panose="02020603050405020304" pitchFamily="18" charset="0"/>
              </a:rPr>
              <a:t>):</a:t>
            </a:r>
            <a:r>
              <a:rPr lang="en-GB" sz="1200" b="0" i="0" dirty="0">
                <a:solidFill>
                  <a:schemeClr val="tx1"/>
                </a:solidFill>
                <a:effectLst/>
                <a:latin typeface="Times New Roman" panose="02020603050405020304" pitchFamily="18" charset="0"/>
                <a:cs typeface="Times New Roman" panose="02020603050405020304" pitchFamily="18" charset="0"/>
              </a:rPr>
              <a:t> Neo4j </a:t>
            </a:r>
            <a:r>
              <a:rPr lang="en-GB" sz="1200" b="0" i="0" dirty="0" err="1">
                <a:solidFill>
                  <a:schemeClr val="tx1"/>
                </a:solidFill>
                <a:effectLst/>
                <a:latin typeface="Times New Roman" panose="02020603050405020304" pitchFamily="18" charset="0"/>
                <a:cs typeface="Times New Roman" panose="02020603050405020304" pitchFamily="18" charset="0"/>
              </a:rPr>
              <a:t>garantuje</a:t>
            </a:r>
            <a:r>
              <a:rPr lang="en-GB" sz="1200" b="0" i="0" dirty="0">
                <a:solidFill>
                  <a:schemeClr val="tx1"/>
                </a:solidFill>
                <a:effectLst/>
                <a:latin typeface="Times New Roman" panose="02020603050405020304" pitchFamily="18" charset="0"/>
                <a:cs typeface="Times New Roman" panose="02020603050405020304" pitchFamily="18" charset="0"/>
              </a:rPr>
              <a:t> da </a:t>
            </a:r>
            <a:r>
              <a:rPr lang="en-GB" sz="1200" b="0" i="0" dirty="0" err="1">
                <a:solidFill>
                  <a:schemeClr val="tx1"/>
                </a:solidFill>
                <a:effectLst/>
                <a:latin typeface="Times New Roman" panose="02020603050405020304" pitchFamily="18" charset="0"/>
                <a:cs typeface="Times New Roman" panose="02020603050405020304" pitchFamily="18" charset="0"/>
              </a:rPr>
              <a:t>će</a:t>
            </a:r>
            <a:r>
              <a:rPr lang="en-GB" sz="1200" b="0" i="0" dirty="0">
                <a:solidFill>
                  <a:schemeClr val="tx1"/>
                </a:solidFill>
                <a:effectLst/>
                <a:latin typeface="Times New Roman" panose="02020603050405020304" pitchFamily="18" charset="0"/>
                <a:cs typeface="Times New Roman" panose="02020603050405020304" pitchFamily="18" charset="0"/>
              </a:rPr>
              <a:t> se </a:t>
            </a:r>
            <a:r>
              <a:rPr lang="en-GB" sz="1200" b="0" i="0" dirty="0" err="1">
                <a:solidFill>
                  <a:schemeClr val="tx1"/>
                </a:solidFill>
                <a:effectLst/>
                <a:latin typeface="Times New Roman" panose="02020603050405020304" pitchFamily="18" charset="0"/>
                <a:cs typeface="Times New Roman" panose="02020603050405020304" pitchFamily="18" charset="0"/>
              </a:rPr>
              <a:t>promene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napravljene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tokom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transakcije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trajno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sačuvati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čak</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slučaju</a:t>
            </a:r>
            <a:r>
              <a:rPr lang="en-GB" sz="1200" b="0" i="0" dirty="0">
                <a:solidFill>
                  <a:schemeClr val="tx1"/>
                </a:solidFill>
                <a:effectLst/>
                <a:latin typeface="Times New Roman" panose="02020603050405020304" pitchFamily="18" charset="0"/>
                <a:cs typeface="Times New Roman" panose="02020603050405020304" pitchFamily="18" charset="0"/>
              </a:rPr>
              <a:t> pada </a:t>
            </a:r>
            <a:r>
              <a:rPr lang="en-GB" sz="1200" b="0" i="0" dirty="0" err="1">
                <a:solidFill>
                  <a:schemeClr val="tx1"/>
                </a:solidFill>
                <a:effectLst/>
                <a:latin typeface="Times New Roman" panose="02020603050405020304" pitchFamily="18" charset="0"/>
                <a:cs typeface="Times New Roman" panose="02020603050405020304" pitchFamily="18" charset="0"/>
              </a:rPr>
              <a:t>sistema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ili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neočekivanog</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prekida</a:t>
            </a:r>
            <a:r>
              <a:rPr lang="en-GB" sz="1200" b="0" i="0" dirty="0">
                <a:solidFill>
                  <a:schemeClr val="tx1"/>
                </a:solidFill>
                <a:effectLst/>
                <a:latin typeface="Times New Roman" panose="02020603050405020304" pitchFamily="18" charset="0"/>
                <a:cs typeface="Times New Roman" panose="02020603050405020304" pitchFamily="18" charset="0"/>
              </a:rPr>
              <a:t>. Ovo </a:t>
            </a:r>
            <a:r>
              <a:rPr lang="en-GB" sz="1200" b="0" i="0" dirty="0" err="1">
                <a:solidFill>
                  <a:schemeClr val="tx1"/>
                </a:solidFill>
                <a:effectLst/>
                <a:latin typeface="Times New Roman" panose="02020603050405020304" pitchFamily="18" charset="0"/>
                <a:cs typeface="Times New Roman" panose="02020603050405020304" pitchFamily="18" charset="0"/>
              </a:rPr>
              <a:t>osigurava</a:t>
            </a:r>
            <a:r>
              <a:rPr lang="en-GB" sz="1200" b="0" i="0" dirty="0">
                <a:solidFill>
                  <a:schemeClr val="tx1"/>
                </a:solidFill>
                <a:effectLst/>
                <a:latin typeface="Times New Roman" panose="02020603050405020304" pitchFamily="18" charset="0"/>
                <a:cs typeface="Times New Roman" panose="02020603050405020304" pitchFamily="18" charset="0"/>
              </a:rPr>
              <a:t> da </a:t>
            </a:r>
            <a:r>
              <a:rPr lang="en-GB" sz="1200" b="0" i="0" dirty="0" err="1">
                <a:solidFill>
                  <a:schemeClr val="tx1"/>
                </a:solidFill>
                <a:effectLst/>
                <a:latin typeface="Times New Roman" panose="02020603050405020304" pitchFamily="18" charset="0"/>
                <a:cs typeface="Times New Roman" panose="02020603050405020304" pitchFamily="18" charset="0"/>
              </a:rPr>
              <a:t>podaci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ostanu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nepromenjeni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nakon</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ponovnog</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pokretanja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sistema</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0" lvl="0" indent="0" algn="just" rtl="0">
              <a:spcBef>
                <a:spcPts val="0"/>
              </a:spcBef>
              <a:spcAft>
                <a:spcPts val="0"/>
              </a:spcAft>
              <a:buNone/>
            </a:pPr>
            <a:endParaRPr sz="1200" dirty="0">
              <a:solidFill>
                <a:schemeClr val="tx1"/>
              </a:solidFill>
              <a:latin typeface="Times New Roman" panose="02020603050405020304" pitchFamily="18" charset="0"/>
              <a:ea typeface="Noto Sans"/>
              <a:cs typeface="Times New Roman" panose="02020603050405020304" pitchFamily="18" charset="0"/>
              <a:sym typeface="Noto Sans"/>
            </a:endParaRPr>
          </a:p>
        </p:txBody>
      </p:sp>
      <p:sp>
        <p:nvSpPr>
          <p:cNvPr id="310" name="Google Shape;310;p27"/>
          <p:cNvSpPr/>
          <p:nvPr/>
        </p:nvSpPr>
        <p:spPr>
          <a:xfrm>
            <a:off x="1010225" y="4664775"/>
            <a:ext cx="1536975" cy="241725"/>
          </a:xfrm>
          <a:custGeom>
            <a:avLst/>
            <a:gdLst/>
            <a:ahLst/>
            <a:cxnLst/>
            <a:rect l="l" t="t" r="r" b="b"/>
            <a:pathLst>
              <a:path w="61479" h="9669" extrusionOk="0">
                <a:moveTo>
                  <a:pt x="40409" y="196260"/>
                </a:moveTo>
                <a:lnTo>
                  <a:pt x="40409" y="186591"/>
                </a:lnTo>
                <a:lnTo>
                  <a:pt x="101888" y="186591"/>
                </a:lnTo>
              </a:path>
            </a:pathLst>
          </a:custGeom>
          <a:noFill/>
          <a:ln w="9525" cap="flat" cmpd="sng">
            <a:solidFill>
              <a:schemeClr val="dk2"/>
            </a:solidFill>
            <a:prstDash val="solid"/>
            <a:round/>
            <a:headEnd type="none" w="med" len="med"/>
            <a:tailEnd type="oval" w="med" len="med"/>
          </a:ln>
        </p:spPr>
        <p:txBody>
          <a:bodyPr/>
          <a:lstStyle/>
          <a:p>
            <a:endParaRPr lang="en-GB"/>
          </a:p>
        </p:txBody>
      </p:sp>
      <p:grpSp>
        <p:nvGrpSpPr>
          <p:cNvPr id="311" name="Google Shape;311;p27"/>
          <p:cNvGrpSpPr/>
          <p:nvPr/>
        </p:nvGrpSpPr>
        <p:grpSpPr>
          <a:xfrm rot="10800000">
            <a:off x="8236947" y="492400"/>
            <a:ext cx="636851" cy="94200"/>
            <a:chOff x="227760" y="1130801"/>
            <a:chExt cx="3466800" cy="94200"/>
          </a:xfrm>
        </p:grpSpPr>
        <p:cxnSp>
          <p:nvCxnSpPr>
            <p:cNvPr id="312" name="Google Shape;312;p27"/>
            <p:cNvCxnSpPr/>
            <p:nvPr/>
          </p:nvCxnSpPr>
          <p:spPr>
            <a:xfrm>
              <a:off x="227760" y="1225001"/>
              <a:ext cx="3466800" cy="0"/>
            </a:xfrm>
            <a:prstGeom prst="straightConnector1">
              <a:avLst/>
            </a:prstGeom>
            <a:noFill/>
            <a:ln w="9525" cap="flat" cmpd="sng">
              <a:solidFill>
                <a:schemeClr val="dk1"/>
              </a:solidFill>
              <a:prstDash val="solid"/>
              <a:round/>
              <a:headEnd type="none" w="med" len="med"/>
              <a:tailEnd type="oval" w="med" len="med"/>
            </a:ln>
          </p:spPr>
        </p:cxnSp>
        <p:cxnSp>
          <p:nvCxnSpPr>
            <p:cNvPr id="313" name="Google Shape;313;p27"/>
            <p:cNvCxnSpPr/>
            <p:nvPr/>
          </p:nvCxnSpPr>
          <p:spPr>
            <a:xfrm>
              <a:off x="227760" y="1130801"/>
              <a:ext cx="2701200" cy="0"/>
            </a:xfrm>
            <a:prstGeom prst="straightConnector1">
              <a:avLst/>
            </a:prstGeom>
            <a:noFill/>
            <a:ln w="9525" cap="flat" cmpd="sng">
              <a:solidFill>
                <a:schemeClr val="dk1"/>
              </a:solidFill>
              <a:prstDash val="solid"/>
              <a:round/>
              <a:headEnd type="none" w="med" len="med"/>
              <a:tailEnd type="diamond" w="med" len="med"/>
            </a:ln>
          </p:spPr>
        </p:cxnSp>
      </p:grpSp>
      <p:pic>
        <p:nvPicPr>
          <p:cNvPr id="314" name="Google Shape;314;p27"/>
          <p:cNvPicPr preferRelativeResize="0"/>
          <p:nvPr/>
        </p:nvPicPr>
        <p:blipFill rotWithShape="1">
          <a:blip r:embed="rId3">
            <a:alphaModFix amt="50000"/>
          </a:blip>
          <a:srcRect l="26344" t="28964" r="29123" b="29627"/>
          <a:stretch/>
        </p:blipFill>
        <p:spPr>
          <a:xfrm rot="7">
            <a:off x="7821339" y="4015683"/>
            <a:ext cx="232924" cy="216584"/>
          </a:xfrm>
          <a:prstGeom prst="rect">
            <a:avLst/>
          </a:prstGeom>
          <a:noFill/>
          <a:ln>
            <a:noFill/>
          </a:ln>
        </p:spPr>
      </p:pic>
      <p:sp>
        <p:nvSpPr>
          <p:cNvPr id="2" name="Google Shape;472;p34">
            <a:extLst>
              <a:ext uri="{FF2B5EF4-FFF2-40B4-BE49-F238E27FC236}">
                <a16:creationId xmlns:a16="http://schemas.microsoft.com/office/drawing/2014/main" id="{215181D4-D6D1-87C3-8A86-48494238B0D3}"/>
              </a:ext>
            </a:extLst>
          </p:cNvPr>
          <p:cNvSpPr txBox="1">
            <a:spLocks/>
          </p:cNvSpPr>
          <p:nvPr/>
        </p:nvSpPr>
        <p:spPr>
          <a:xfrm>
            <a:off x="602427" y="1424511"/>
            <a:ext cx="6671103" cy="38535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600" b="1" i="0" dirty="0">
                <a:solidFill>
                  <a:schemeClr val="tx1"/>
                </a:solidFill>
                <a:effectLst/>
                <a:latin typeface="Times New Roman" panose="02020603050405020304" pitchFamily="18" charset="0"/>
                <a:cs typeface="Times New Roman" panose="02020603050405020304" pitchFamily="18" charset="0"/>
              </a:rPr>
              <a:t>ACID </a:t>
            </a:r>
            <a:r>
              <a:rPr lang="en-GB" sz="1600" b="1" dirty="0" err="1">
                <a:solidFill>
                  <a:schemeClr val="tx1"/>
                </a:solidFill>
                <a:latin typeface="Times New Roman" panose="02020603050405020304" pitchFamily="18" charset="0"/>
                <a:cs typeface="Times New Roman" panose="02020603050405020304" pitchFamily="18" charset="0"/>
              </a:rPr>
              <a:t>t</a:t>
            </a:r>
            <a:r>
              <a:rPr lang="en-GB" sz="1600" b="1" i="0" dirty="0" err="1">
                <a:solidFill>
                  <a:schemeClr val="tx1"/>
                </a:solidFill>
                <a:effectLst/>
                <a:latin typeface="Times New Roman" panose="02020603050405020304" pitchFamily="18" charset="0"/>
                <a:cs typeface="Times New Roman" panose="02020603050405020304" pitchFamily="18" charset="0"/>
              </a:rPr>
              <a:t>ransakcije</a:t>
            </a:r>
            <a:r>
              <a:rPr lang="en-GB" sz="1600" b="1" i="0" dirty="0">
                <a:solidFill>
                  <a:schemeClr val="tx1"/>
                </a:solidFill>
                <a:effectLst/>
                <a:latin typeface="Times New Roman" panose="02020603050405020304" pitchFamily="18" charset="0"/>
                <a:cs typeface="Times New Roman" panose="02020603050405020304" pitchFamily="18" charset="0"/>
              </a:rPr>
              <a:t> u Neo4j:</a:t>
            </a:r>
            <a:endParaRPr lang="en-GB" sz="16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3382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PL" dirty="0">
                <a:latin typeface="Times New Roman" panose="02020603050405020304" pitchFamily="18" charset="0"/>
                <a:cs typeface="Times New Roman" panose="02020603050405020304" pitchFamily="18" charset="0"/>
              </a:rPr>
              <a:t>Napredne </a:t>
            </a:r>
            <a:r>
              <a:rPr lang="en-GB" dirty="0">
                <a:latin typeface="Times New Roman" panose="02020603050405020304" pitchFamily="18" charset="0"/>
                <a:cs typeface="Times New Roman" panose="02020603050405020304" pitchFamily="18" charset="0"/>
              </a:rPr>
              <a:t>t</a:t>
            </a:r>
            <a:r>
              <a:rPr lang="pl-PL" dirty="0">
                <a:latin typeface="Times New Roman" panose="02020603050405020304" pitchFamily="18" charset="0"/>
                <a:cs typeface="Times New Roman" panose="02020603050405020304" pitchFamily="18" charset="0"/>
              </a:rPr>
              <a:t>ehnike i </a:t>
            </a:r>
            <a:r>
              <a:rPr lang="en-GB" dirty="0">
                <a:latin typeface="Times New Roman" panose="02020603050405020304" pitchFamily="18" charset="0"/>
                <a:cs typeface="Times New Roman" panose="02020603050405020304" pitchFamily="18" charset="0"/>
              </a:rPr>
              <a:t>o</a:t>
            </a:r>
            <a:r>
              <a:rPr lang="pl-PL" dirty="0">
                <a:latin typeface="Times New Roman" panose="02020603050405020304" pitchFamily="18" charset="0"/>
                <a:cs typeface="Times New Roman" panose="02020603050405020304" pitchFamily="18" charset="0"/>
              </a:rPr>
              <a:t>pcioni </a:t>
            </a:r>
            <a:r>
              <a:rPr lang="en-GB" dirty="0">
                <a:latin typeface="Times New Roman" panose="02020603050405020304" pitchFamily="18" charset="0"/>
                <a:cs typeface="Times New Roman" panose="02020603050405020304" pitchFamily="18" charset="0"/>
              </a:rPr>
              <a:t>m</a:t>
            </a:r>
            <a:r>
              <a:rPr lang="pl-PL" dirty="0">
                <a:latin typeface="Times New Roman" panose="02020603050405020304" pitchFamily="18" charset="0"/>
                <a:cs typeface="Times New Roman" panose="02020603050405020304" pitchFamily="18" charset="0"/>
              </a:rPr>
              <a:t>oduli</a:t>
            </a:r>
            <a:endParaRPr dirty="0">
              <a:latin typeface="Times New Roman" panose="02020603050405020304" pitchFamily="18" charset="0"/>
              <a:cs typeface="Times New Roman" panose="02020603050405020304" pitchFamily="18" charset="0"/>
            </a:endParaRPr>
          </a:p>
        </p:txBody>
      </p:sp>
      <p:sp>
        <p:nvSpPr>
          <p:cNvPr id="309" name="Google Shape;309;p27"/>
          <p:cNvSpPr txBox="1"/>
          <p:nvPr/>
        </p:nvSpPr>
        <p:spPr>
          <a:xfrm>
            <a:off x="902683" y="2321177"/>
            <a:ext cx="7334264" cy="2434448"/>
          </a:xfrm>
          <a:prstGeom prst="rect">
            <a:avLst/>
          </a:prstGeom>
          <a:noFill/>
          <a:ln>
            <a:noFill/>
          </a:ln>
        </p:spPr>
        <p:txBody>
          <a:bodyPr spcFirstLastPara="1" wrap="square" lIns="91425" tIns="91425" rIns="91425" bIns="91425" anchor="t" anchorCtr="0">
            <a:noAutofit/>
          </a:bodyPr>
          <a:lstStyle/>
          <a:p>
            <a:pPr marL="171450" lvl="0" indent="-171450" algn="just" rtl="0">
              <a:spcBef>
                <a:spcPts val="0"/>
              </a:spcBef>
              <a:spcAft>
                <a:spcPts val="0"/>
              </a:spcAft>
              <a:buClr>
                <a:schemeClr val="tx1"/>
              </a:buClr>
              <a:buFont typeface="Courier New" panose="02070309020205020404" pitchFamily="49" charset="0"/>
              <a:buChar char="o"/>
            </a:pPr>
            <a:r>
              <a:rPr lang="en-GB" sz="1200" b="0" i="0" dirty="0">
                <a:solidFill>
                  <a:schemeClr val="tx1"/>
                </a:solidFill>
                <a:effectLst/>
                <a:latin typeface="Times New Roman" panose="02020603050405020304" pitchFamily="18" charset="0"/>
                <a:cs typeface="Times New Roman" panose="02020603050405020304" pitchFamily="18" charset="0"/>
              </a:rPr>
              <a:t>Neo4j </a:t>
            </a:r>
            <a:r>
              <a:rPr lang="en-GB" sz="1200" b="0" i="0" dirty="0" err="1">
                <a:solidFill>
                  <a:schemeClr val="tx1"/>
                </a:solidFill>
                <a:effectLst/>
                <a:latin typeface="Times New Roman" panose="02020603050405020304" pitchFamily="18" charset="0"/>
                <a:cs typeface="Times New Roman" panose="02020603050405020304" pitchFamily="18" charset="0"/>
              </a:rPr>
              <a:t>implementira</a:t>
            </a:r>
            <a:r>
              <a:rPr lang="en-GB" sz="1200" b="0" i="0" dirty="0">
                <a:solidFill>
                  <a:schemeClr val="tx1"/>
                </a:solidFill>
                <a:effectLst/>
                <a:latin typeface="Times New Roman" panose="02020603050405020304" pitchFamily="18" charset="0"/>
                <a:cs typeface="Times New Roman" panose="02020603050405020304" pitchFamily="18" charset="0"/>
              </a:rPr>
              <a:t> ACID </a:t>
            </a:r>
            <a:r>
              <a:rPr lang="en-GB" sz="1200" b="0" i="0" dirty="0" err="1">
                <a:solidFill>
                  <a:schemeClr val="tx1"/>
                </a:solidFill>
                <a:effectLst/>
                <a:latin typeface="Times New Roman" panose="02020603050405020304" pitchFamily="18" charset="0"/>
                <a:cs typeface="Times New Roman" panose="02020603050405020304" pitchFamily="18" charset="0"/>
              </a:rPr>
              <a:t>transakcije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kroz</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pažljivo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projektovan</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mehanizam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rukovanja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transakcijama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Transakcije</a:t>
            </a:r>
            <a:r>
              <a:rPr lang="en-GB" sz="1200" b="0" i="0" dirty="0">
                <a:solidFill>
                  <a:schemeClr val="tx1"/>
                </a:solidFill>
                <a:effectLst/>
                <a:latin typeface="Times New Roman" panose="02020603050405020304" pitchFamily="18" charset="0"/>
                <a:cs typeface="Times New Roman" panose="02020603050405020304" pitchFamily="18" charset="0"/>
              </a:rPr>
              <a:t> se </a:t>
            </a:r>
            <a:r>
              <a:rPr lang="en-GB" sz="1200" b="0" i="0" dirty="0" err="1">
                <a:solidFill>
                  <a:schemeClr val="tx1"/>
                </a:solidFill>
                <a:effectLst/>
                <a:latin typeface="Times New Roman" panose="02020603050405020304" pitchFamily="18" charset="0"/>
                <a:cs typeface="Times New Roman" panose="02020603050405020304" pitchFamily="18" charset="0"/>
              </a:rPr>
              <a:t>mogu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pokretati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potvrđivati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ili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poništavati</a:t>
            </a:r>
            <a:r>
              <a:rPr lang="en-GB" sz="1200" b="0" i="0" dirty="0">
                <a:solidFill>
                  <a:schemeClr val="tx1"/>
                </a:solidFill>
                <a:effectLst/>
                <a:latin typeface="Times New Roman" panose="02020603050405020304" pitchFamily="18" charset="0"/>
                <a:cs typeface="Times New Roman" panose="02020603050405020304" pitchFamily="18" charset="0"/>
              </a:rPr>
              <a:t>, a </a:t>
            </a:r>
            <a:r>
              <a:rPr lang="en-GB" sz="1200" b="0" i="0" dirty="0" err="1">
                <a:solidFill>
                  <a:schemeClr val="tx1"/>
                </a:solidFill>
                <a:effectLst/>
                <a:latin typeface="Times New Roman" panose="02020603050405020304" pitchFamily="18" charset="0"/>
                <a:cs typeface="Times New Roman" panose="02020603050405020304" pitchFamily="18" charset="0"/>
              </a:rPr>
              <a:t>baza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vodi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računa</a:t>
            </a:r>
            <a:r>
              <a:rPr lang="en-GB" sz="1200" b="0" i="0" dirty="0">
                <a:solidFill>
                  <a:schemeClr val="tx1"/>
                </a:solidFill>
                <a:effectLst/>
                <a:latin typeface="Times New Roman" panose="02020603050405020304" pitchFamily="18" charset="0"/>
                <a:cs typeface="Times New Roman" panose="02020603050405020304" pitchFamily="18" charset="0"/>
              </a:rPr>
              <a:t> o </a:t>
            </a:r>
            <a:r>
              <a:rPr lang="en-GB" sz="1200" b="0" i="0" dirty="0" err="1">
                <a:solidFill>
                  <a:schemeClr val="tx1"/>
                </a:solidFill>
                <a:effectLst/>
                <a:latin typeface="Times New Roman" panose="02020603050405020304" pitchFamily="18" charset="0"/>
                <a:cs typeface="Times New Roman" panose="02020603050405020304" pitchFamily="18" charset="0"/>
              </a:rPr>
              <a:t>upravljanju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promenama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Prilikom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pokretanja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transakcije</a:t>
            </a:r>
            <a:r>
              <a:rPr lang="en-GB" sz="1200" b="0" i="0" dirty="0">
                <a:solidFill>
                  <a:schemeClr val="tx1"/>
                </a:solidFill>
                <a:effectLst/>
                <a:latin typeface="Times New Roman" panose="02020603050405020304" pitchFamily="18" charset="0"/>
                <a:cs typeface="Times New Roman" panose="02020603050405020304" pitchFamily="18" charset="0"/>
              </a:rPr>
              <a:t>, Neo4j </a:t>
            </a:r>
            <a:r>
              <a:rPr lang="en-GB" sz="1200" b="0" i="0" dirty="0" err="1">
                <a:solidFill>
                  <a:schemeClr val="tx1"/>
                </a:solidFill>
                <a:effectLst/>
                <a:latin typeface="Times New Roman" panose="02020603050405020304" pitchFamily="18" charset="0"/>
                <a:cs typeface="Times New Roman" panose="02020603050405020304" pitchFamily="18" charset="0"/>
              </a:rPr>
              <a:t>beleži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sve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promene</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privremenoj</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memoriji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Ako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transakcija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uspe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promene</a:t>
            </a:r>
            <a:r>
              <a:rPr lang="en-GB" sz="1200" b="0" i="0" dirty="0">
                <a:solidFill>
                  <a:schemeClr val="tx1"/>
                </a:solidFill>
                <a:effectLst/>
                <a:latin typeface="Times New Roman" panose="02020603050405020304" pitchFamily="18" charset="0"/>
                <a:cs typeface="Times New Roman" panose="02020603050405020304" pitchFamily="18" charset="0"/>
              </a:rPr>
              <a:t> se </a:t>
            </a:r>
            <a:r>
              <a:rPr lang="en-GB" sz="1200" b="0" i="0" dirty="0" err="1">
                <a:solidFill>
                  <a:schemeClr val="tx1"/>
                </a:solidFill>
                <a:effectLst/>
                <a:latin typeface="Times New Roman" panose="02020603050405020304" pitchFamily="18" charset="0"/>
                <a:cs typeface="Times New Roman" panose="02020603050405020304" pitchFamily="18" charset="0"/>
              </a:rPr>
              <a:t>potvrđuju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postaju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trajne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Ako</a:t>
            </a:r>
            <a:r>
              <a:rPr lang="en-GB" sz="1200" b="0" i="0" dirty="0">
                <a:solidFill>
                  <a:schemeClr val="tx1"/>
                </a:solidFill>
                <a:effectLst/>
                <a:latin typeface="Times New Roman" panose="02020603050405020304" pitchFamily="18" charset="0"/>
                <a:cs typeface="Times New Roman" panose="02020603050405020304" pitchFamily="18" charset="0"/>
              </a:rPr>
              <a:t> ne </a:t>
            </a:r>
            <a:r>
              <a:rPr lang="en-GB" sz="1200" b="0" i="0" dirty="0" err="1">
                <a:solidFill>
                  <a:schemeClr val="tx1"/>
                </a:solidFill>
                <a:effectLst/>
                <a:latin typeface="Times New Roman" panose="02020603050405020304" pitchFamily="18" charset="0"/>
                <a:cs typeface="Times New Roman" panose="02020603050405020304" pitchFamily="18" charset="0"/>
              </a:rPr>
              <a:t>uspe</a:t>
            </a:r>
            <a:r>
              <a:rPr lang="en-GB" sz="1200" b="0" i="0" dirty="0">
                <a:solidFill>
                  <a:schemeClr val="tx1"/>
                </a:solidFill>
                <a:effectLst/>
                <a:latin typeface="Times New Roman" panose="02020603050405020304" pitchFamily="18" charset="0"/>
                <a:cs typeface="Times New Roman" panose="02020603050405020304" pitchFamily="18" charset="0"/>
              </a:rPr>
              <a:t>, Neo4j </a:t>
            </a:r>
            <a:r>
              <a:rPr lang="en-GB" sz="1200" b="0" i="0" dirty="0" err="1">
                <a:solidFill>
                  <a:schemeClr val="tx1"/>
                </a:solidFill>
                <a:effectLst/>
                <a:latin typeface="Times New Roman" panose="02020603050405020304" pitchFamily="18" charset="0"/>
                <a:cs typeface="Times New Roman" panose="02020603050405020304" pitchFamily="18" charset="0"/>
              </a:rPr>
              <a:t>poništava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promene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čime</a:t>
            </a:r>
            <a:r>
              <a:rPr lang="en-GB" sz="1200" b="0" i="0" dirty="0">
                <a:solidFill>
                  <a:schemeClr val="tx1"/>
                </a:solidFill>
                <a:effectLst/>
                <a:latin typeface="Times New Roman" panose="02020603050405020304" pitchFamily="18" charset="0"/>
                <a:cs typeface="Times New Roman" panose="02020603050405020304" pitchFamily="18" charset="0"/>
              </a:rPr>
              <a:t> se </a:t>
            </a:r>
            <a:r>
              <a:rPr lang="en-GB" sz="1200" b="0" i="0" dirty="0" err="1">
                <a:solidFill>
                  <a:schemeClr val="tx1"/>
                </a:solidFill>
                <a:effectLst/>
                <a:latin typeface="Times New Roman" panose="02020603050405020304" pitchFamily="18" charset="0"/>
                <a:cs typeface="Times New Roman" panose="02020603050405020304" pitchFamily="18" charset="0"/>
              </a:rPr>
              <a:t>očuva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doslednost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171450" lvl="0" indent="-171450" algn="just" rtl="0">
              <a:spcBef>
                <a:spcPts val="0"/>
              </a:spcBef>
              <a:spcAft>
                <a:spcPts val="0"/>
              </a:spcAft>
              <a:buClr>
                <a:schemeClr val="tx1"/>
              </a:buClr>
              <a:buFont typeface="Courier New" panose="02070309020205020404" pitchFamily="49" charset="0"/>
              <a:buChar char="o"/>
            </a:pPr>
            <a:endParaRPr lang="en-GB" sz="1200" b="0" i="0" dirty="0">
              <a:solidFill>
                <a:schemeClr val="tx1"/>
              </a:solidFill>
              <a:effectLst/>
              <a:latin typeface="Times New Roman" panose="02020603050405020304" pitchFamily="18" charset="0"/>
              <a:cs typeface="Times New Roman" panose="02020603050405020304" pitchFamily="18" charset="0"/>
            </a:endParaRPr>
          </a:p>
          <a:p>
            <a:pPr marL="171450" lvl="0" indent="-171450" algn="just" rtl="0">
              <a:spcBef>
                <a:spcPts val="0"/>
              </a:spcBef>
              <a:spcAft>
                <a:spcPts val="0"/>
              </a:spcAft>
              <a:buClr>
                <a:schemeClr val="tx1"/>
              </a:buClr>
              <a:buFont typeface="Courier New" panose="02070309020205020404" pitchFamily="49" charset="0"/>
              <a:buChar char="o"/>
            </a:pPr>
            <a:r>
              <a:rPr lang="en-GB" sz="1200" b="0" i="0" dirty="0" err="1">
                <a:solidFill>
                  <a:schemeClr val="tx1"/>
                </a:solidFill>
                <a:effectLst/>
                <a:latin typeface="Times New Roman" panose="02020603050405020304" pitchFamily="18" charset="0"/>
                <a:cs typeface="Times New Roman" panose="02020603050405020304" pitchFamily="18" charset="0"/>
              </a:rPr>
              <a:t>Sposobnost</a:t>
            </a:r>
            <a:r>
              <a:rPr lang="en-GB" sz="1200" b="0" i="0" dirty="0">
                <a:solidFill>
                  <a:schemeClr val="tx1"/>
                </a:solidFill>
                <a:effectLst/>
                <a:latin typeface="Times New Roman" panose="02020603050405020304" pitchFamily="18" charset="0"/>
                <a:cs typeface="Times New Roman" panose="02020603050405020304" pitchFamily="18" charset="0"/>
              </a:rPr>
              <a:t> Neo4j </a:t>
            </a:r>
            <a:r>
              <a:rPr lang="en-GB" sz="1200" b="0" i="0" dirty="0" err="1">
                <a:solidFill>
                  <a:schemeClr val="tx1"/>
                </a:solidFill>
                <a:effectLst/>
                <a:latin typeface="Times New Roman" panose="02020603050405020304" pitchFamily="18" charset="0"/>
                <a:cs typeface="Times New Roman" panose="02020603050405020304" pitchFamily="18" charset="0"/>
              </a:rPr>
              <a:t>baze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da </a:t>
            </a:r>
            <a:r>
              <a:rPr lang="en-GB" sz="1200" b="0" i="0" dirty="0" err="1">
                <a:solidFill>
                  <a:schemeClr val="tx1"/>
                </a:solidFill>
                <a:effectLst/>
                <a:latin typeface="Times New Roman" panose="02020603050405020304" pitchFamily="18" charset="0"/>
                <a:cs typeface="Times New Roman" panose="02020603050405020304" pitchFamily="18" charset="0"/>
              </a:rPr>
              <a:t>pruži</a:t>
            </a:r>
            <a:r>
              <a:rPr lang="en-GB" sz="1200" b="0" i="0" dirty="0">
                <a:solidFill>
                  <a:schemeClr val="tx1"/>
                </a:solidFill>
                <a:effectLst/>
                <a:latin typeface="Times New Roman" panose="02020603050405020304" pitchFamily="18" charset="0"/>
                <a:cs typeface="Times New Roman" panose="02020603050405020304" pitchFamily="18" charset="0"/>
              </a:rPr>
              <a:t> ACID </a:t>
            </a:r>
            <a:r>
              <a:rPr lang="en-GB" sz="1200" b="0" i="0" dirty="0" err="1">
                <a:solidFill>
                  <a:schemeClr val="tx1"/>
                </a:solidFill>
                <a:effectLst/>
                <a:latin typeface="Times New Roman" panose="02020603050405020304" pitchFamily="18" charset="0"/>
                <a:cs typeface="Times New Roman" panose="02020603050405020304" pitchFamily="18" charset="0"/>
              </a:rPr>
              <a:t>podršku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predstavlja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ključnu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prednost</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održavanju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integriteta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pouzdanosti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čime</a:t>
            </a:r>
            <a:r>
              <a:rPr lang="en-GB" sz="1200" b="0" i="0" dirty="0">
                <a:solidFill>
                  <a:schemeClr val="tx1"/>
                </a:solidFill>
                <a:effectLst/>
                <a:latin typeface="Times New Roman" panose="02020603050405020304" pitchFamily="18" charset="0"/>
                <a:cs typeface="Times New Roman" panose="02020603050405020304" pitchFamily="18" charset="0"/>
              </a:rPr>
              <a:t> se </a:t>
            </a:r>
            <a:r>
              <a:rPr lang="en-GB" sz="1200" b="0" i="0" dirty="0" err="1">
                <a:solidFill>
                  <a:schemeClr val="tx1"/>
                </a:solidFill>
                <a:effectLst/>
                <a:latin typeface="Times New Roman" panose="02020603050405020304" pitchFamily="18" charset="0"/>
                <a:cs typeface="Times New Roman" panose="02020603050405020304" pitchFamily="18" charset="0"/>
              </a:rPr>
              <a:t>osigurava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stabilnost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sistema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poverenje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korisnika</a:t>
            </a:r>
            <a:r>
              <a:rPr lang="en-GB" sz="1200" b="0" i="0" dirty="0">
                <a:solidFill>
                  <a:schemeClr val="tx1"/>
                </a:solidFill>
                <a:effectLst/>
                <a:latin typeface="Times New Roman" panose="02020603050405020304" pitchFamily="18" charset="0"/>
                <a:cs typeface="Times New Roman" panose="02020603050405020304" pitchFamily="18" charset="0"/>
              </a:rPr>
              <a:t>.</a:t>
            </a:r>
            <a:endParaRPr sz="1200" dirty="0">
              <a:solidFill>
                <a:schemeClr val="tx1"/>
              </a:solidFill>
              <a:latin typeface="Times New Roman" panose="02020603050405020304" pitchFamily="18" charset="0"/>
              <a:ea typeface="Noto Sans"/>
              <a:cs typeface="Times New Roman" panose="02020603050405020304" pitchFamily="18" charset="0"/>
              <a:sym typeface="Noto Sans"/>
            </a:endParaRPr>
          </a:p>
        </p:txBody>
      </p:sp>
      <p:sp>
        <p:nvSpPr>
          <p:cNvPr id="310" name="Google Shape;310;p27"/>
          <p:cNvSpPr/>
          <p:nvPr/>
        </p:nvSpPr>
        <p:spPr>
          <a:xfrm>
            <a:off x="1010225" y="4664775"/>
            <a:ext cx="1536975" cy="241725"/>
          </a:xfrm>
          <a:custGeom>
            <a:avLst/>
            <a:gdLst/>
            <a:ahLst/>
            <a:cxnLst/>
            <a:rect l="l" t="t" r="r" b="b"/>
            <a:pathLst>
              <a:path w="61479" h="9669" extrusionOk="0">
                <a:moveTo>
                  <a:pt x="40409" y="196260"/>
                </a:moveTo>
                <a:lnTo>
                  <a:pt x="40409" y="186591"/>
                </a:lnTo>
                <a:lnTo>
                  <a:pt x="101888" y="186591"/>
                </a:lnTo>
              </a:path>
            </a:pathLst>
          </a:custGeom>
          <a:noFill/>
          <a:ln w="9525" cap="flat" cmpd="sng">
            <a:solidFill>
              <a:schemeClr val="dk2"/>
            </a:solidFill>
            <a:prstDash val="solid"/>
            <a:round/>
            <a:headEnd type="none" w="med" len="med"/>
            <a:tailEnd type="oval" w="med" len="med"/>
          </a:ln>
        </p:spPr>
        <p:txBody>
          <a:bodyPr/>
          <a:lstStyle/>
          <a:p>
            <a:endParaRPr lang="en-GB"/>
          </a:p>
        </p:txBody>
      </p:sp>
      <p:grpSp>
        <p:nvGrpSpPr>
          <p:cNvPr id="311" name="Google Shape;311;p27"/>
          <p:cNvGrpSpPr/>
          <p:nvPr/>
        </p:nvGrpSpPr>
        <p:grpSpPr>
          <a:xfrm rot="10800000">
            <a:off x="8236947" y="492400"/>
            <a:ext cx="636851" cy="94200"/>
            <a:chOff x="227760" y="1130801"/>
            <a:chExt cx="3466800" cy="94200"/>
          </a:xfrm>
        </p:grpSpPr>
        <p:cxnSp>
          <p:nvCxnSpPr>
            <p:cNvPr id="312" name="Google Shape;312;p27"/>
            <p:cNvCxnSpPr/>
            <p:nvPr/>
          </p:nvCxnSpPr>
          <p:spPr>
            <a:xfrm>
              <a:off x="227760" y="1225001"/>
              <a:ext cx="3466800" cy="0"/>
            </a:xfrm>
            <a:prstGeom prst="straightConnector1">
              <a:avLst/>
            </a:prstGeom>
            <a:noFill/>
            <a:ln w="9525" cap="flat" cmpd="sng">
              <a:solidFill>
                <a:schemeClr val="dk1"/>
              </a:solidFill>
              <a:prstDash val="solid"/>
              <a:round/>
              <a:headEnd type="none" w="med" len="med"/>
              <a:tailEnd type="oval" w="med" len="med"/>
            </a:ln>
          </p:spPr>
        </p:cxnSp>
        <p:cxnSp>
          <p:nvCxnSpPr>
            <p:cNvPr id="313" name="Google Shape;313;p27"/>
            <p:cNvCxnSpPr/>
            <p:nvPr/>
          </p:nvCxnSpPr>
          <p:spPr>
            <a:xfrm>
              <a:off x="227760" y="1130801"/>
              <a:ext cx="2701200" cy="0"/>
            </a:xfrm>
            <a:prstGeom prst="straightConnector1">
              <a:avLst/>
            </a:prstGeom>
            <a:noFill/>
            <a:ln w="9525" cap="flat" cmpd="sng">
              <a:solidFill>
                <a:schemeClr val="dk1"/>
              </a:solidFill>
              <a:prstDash val="solid"/>
              <a:round/>
              <a:headEnd type="none" w="med" len="med"/>
              <a:tailEnd type="diamond" w="med" len="med"/>
            </a:ln>
          </p:spPr>
        </p:cxnSp>
      </p:grpSp>
      <p:pic>
        <p:nvPicPr>
          <p:cNvPr id="314" name="Google Shape;314;p27"/>
          <p:cNvPicPr preferRelativeResize="0"/>
          <p:nvPr/>
        </p:nvPicPr>
        <p:blipFill rotWithShape="1">
          <a:blip r:embed="rId3">
            <a:alphaModFix amt="50000"/>
          </a:blip>
          <a:srcRect l="26344" t="28964" r="29123" b="29627"/>
          <a:stretch/>
        </p:blipFill>
        <p:spPr>
          <a:xfrm rot="7">
            <a:off x="7821339" y="4015683"/>
            <a:ext cx="232924" cy="216584"/>
          </a:xfrm>
          <a:prstGeom prst="rect">
            <a:avLst/>
          </a:prstGeom>
          <a:noFill/>
          <a:ln>
            <a:noFill/>
          </a:ln>
        </p:spPr>
      </p:pic>
      <p:sp>
        <p:nvSpPr>
          <p:cNvPr id="2" name="Google Shape;472;p34">
            <a:extLst>
              <a:ext uri="{FF2B5EF4-FFF2-40B4-BE49-F238E27FC236}">
                <a16:creationId xmlns:a16="http://schemas.microsoft.com/office/drawing/2014/main" id="{215181D4-D6D1-87C3-8A86-48494238B0D3}"/>
              </a:ext>
            </a:extLst>
          </p:cNvPr>
          <p:cNvSpPr txBox="1">
            <a:spLocks/>
          </p:cNvSpPr>
          <p:nvPr/>
        </p:nvSpPr>
        <p:spPr>
          <a:xfrm>
            <a:off x="720000" y="1861833"/>
            <a:ext cx="6671103" cy="38535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600" b="1" i="0" dirty="0" err="1">
                <a:solidFill>
                  <a:schemeClr val="tx1"/>
                </a:solidFill>
                <a:effectLst/>
                <a:latin typeface="Times New Roman" panose="02020603050405020304" pitchFamily="18" charset="0"/>
                <a:cs typeface="Times New Roman" panose="02020603050405020304" pitchFamily="18" charset="0"/>
              </a:rPr>
              <a:t>Implementacija</a:t>
            </a:r>
            <a:r>
              <a:rPr lang="en-GB" sz="1600" b="1" i="0" dirty="0">
                <a:solidFill>
                  <a:schemeClr val="tx1"/>
                </a:solidFill>
                <a:effectLst/>
                <a:latin typeface="Times New Roman" panose="02020603050405020304" pitchFamily="18" charset="0"/>
                <a:cs typeface="Times New Roman" panose="02020603050405020304" pitchFamily="18" charset="0"/>
              </a:rPr>
              <a:t> </a:t>
            </a:r>
            <a:r>
              <a:rPr lang="en-GB" sz="1600" b="1" i="0" dirty="0" err="1">
                <a:solidFill>
                  <a:schemeClr val="tx1"/>
                </a:solidFill>
                <a:effectLst/>
                <a:latin typeface="Times New Roman" panose="02020603050405020304" pitchFamily="18" charset="0"/>
                <a:cs typeface="Times New Roman" panose="02020603050405020304" pitchFamily="18" charset="0"/>
              </a:rPr>
              <a:t>transakcija</a:t>
            </a:r>
            <a:r>
              <a:rPr lang="en-GB" sz="1600" b="1" i="0" dirty="0">
                <a:solidFill>
                  <a:schemeClr val="tx1"/>
                </a:solidFill>
                <a:effectLst/>
                <a:latin typeface="Times New Roman" panose="02020603050405020304" pitchFamily="18" charset="0"/>
                <a:cs typeface="Times New Roman" panose="02020603050405020304" pitchFamily="18" charset="0"/>
              </a:rPr>
              <a:t> u Neo4j:</a:t>
            </a:r>
            <a:endParaRPr lang="en-GB" sz="16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77078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PL" dirty="0">
                <a:latin typeface="Times New Roman" panose="02020603050405020304" pitchFamily="18" charset="0"/>
                <a:cs typeface="Times New Roman" panose="02020603050405020304" pitchFamily="18" charset="0"/>
              </a:rPr>
              <a:t>Napredne </a:t>
            </a:r>
            <a:r>
              <a:rPr lang="en-GB" dirty="0">
                <a:latin typeface="Times New Roman" panose="02020603050405020304" pitchFamily="18" charset="0"/>
                <a:cs typeface="Times New Roman" panose="02020603050405020304" pitchFamily="18" charset="0"/>
              </a:rPr>
              <a:t>t</a:t>
            </a:r>
            <a:r>
              <a:rPr lang="pl-PL" dirty="0">
                <a:latin typeface="Times New Roman" panose="02020603050405020304" pitchFamily="18" charset="0"/>
                <a:cs typeface="Times New Roman" panose="02020603050405020304" pitchFamily="18" charset="0"/>
              </a:rPr>
              <a:t>ehnike i </a:t>
            </a:r>
            <a:r>
              <a:rPr lang="en-GB" dirty="0">
                <a:latin typeface="Times New Roman" panose="02020603050405020304" pitchFamily="18" charset="0"/>
                <a:cs typeface="Times New Roman" panose="02020603050405020304" pitchFamily="18" charset="0"/>
              </a:rPr>
              <a:t>o</a:t>
            </a:r>
            <a:r>
              <a:rPr lang="pl-PL" dirty="0">
                <a:latin typeface="Times New Roman" panose="02020603050405020304" pitchFamily="18" charset="0"/>
                <a:cs typeface="Times New Roman" panose="02020603050405020304" pitchFamily="18" charset="0"/>
              </a:rPr>
              <a:t>pcioni </a:t>
            </a:r>
            <a:r>
              <a:rPr lang="en-GB" dirty="0">
                <a:latin typeface="Times New Roman" panose="02020603050405020304" pitchFamily="18" charset="0"/>
                <a:cs typeface="Times New Roman" panose="02020603050405020304" pitchFamily="18" charset="0"/>
              </a:rPr>
              <a:t>m</a:t>
            </a:r>
            <a:r>
              <a:rPr lang="pl-PL" dirty="0">
                <a:latin typeface="Times New Roman" panose="02020603050405020304" pitchFamily="18" charset="0"/>
                <a:cs typeface="Times New Roman" panose="02020603050405020304" pitchFamily="18" charset="0"/>
              </a:rPr>
              <a:t>oduli</a:t>
            </a:r>
            <a:endParaRPr dirty="0"/>
          </a:p>
        </p:txBody>
      </p:sp>
      <p:sp>
        <p:nvSpPr>
          <p:cNvPr id="545" name="Google Shape;545;p39"/>
          <p:cNvSpPr txBox="1"/>
          <p:nvPr/>
        </p:nvSpPr>
        <p:spPr>
          <a:xfrm>
            <a:off x="607251" y="1245751"/>
            <a:ext cx="3642558" cy="566006"/>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000" b="1" i="0" dirty="0" err="1">
                <a:solidFill>
                  <a:schemeClr val="tx1"/>
                </a:solidFill>
                <a:effectLst/>
                <a:latin typeface="Times New Roman" panose="02020603050405020304" pitchFamily="18" charset="0"/>
                <a:cs typeface="Times New Roman" panose="02020603050405020304" pitchFamily="18" charset="0"/>
              </a:rPr>
              <a:t>Klasterizacija</a:t>
            </a:r>
            <a:r>
              <a:rPr lang="en-GB" sz="2000" b="1" i="0" dirty="0">
                <a:solidFill>
                  <a:schemeClr val="tx1"/>
                </a:solidFill>
                <a:effectLst/>
                <a:latin typeface="Times New Roman" panose="02020603050405020304" pitchFamily="18" charset="0"/>
                <a:cs typeface="Times New Roman" panose="02020603050405020304" pitchFamily="18" charset="0"/>
              </a:rPr>
              <a:t> u Neo4j:</a:t>
            </a:r>
            <a:endParaRPr sz="2000" b="1" dirty="0">
              <a:solidFill>
                <a:schemeClr val="tx1"/>
              </a:solidFill>
              <a:latin typeface="Times New Roman" panose="02020603050405020304" pitchFamily="18" charset="0"/>
              <a:ea typeface="DM Sans"/>
              <a:cs typeface="Times New Roman" panose="02020603050405020304" pitchFamily="18" charset="0"/>
              <a:sym typeface="DM Sans"/>
            </a:endParaRPr>
          </a:p>
        </p:txBody>
      </p:sp>
      <p:sp>
        <p:nvSpPr>
          <p:cNvPr id="551" name="Google Shape;551;p39"/>
          <p:cNvSpPr/>
          <p:nvPr/>
        </p:nvSpPr>
        <p:spPr>
          <a:xfrm>
            <a:off x="607251" y="1918741"/>
            <a:ext cx="7704001" cy="2779733"/>
          </a:xfrm>
          <a:prstGeom prst="roundRect">
            <a:avLst>
              <a:gd name="adj" fmla="val 16667"/>
            </a:avLst>
          </a:prstGeom>
          <a:solidFill>
            <a:srgbClr val="191919">
              <a:alpha val="201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9"/>
          <p:cNvSpPr txBox="1"/>
          <p:nvPr/>
        </p:nvSpPr>
        <p:spPr>
          <a:xfrm>
            <a:off x="844826" y="1918741"/>
            <a:ext cx="7335078" cy="2514109"/>
          </a:xfrm>
          <a:prstGeom prst="rect">
            <a:avLst/>
          </a:prstGeom>
          <a:noFill/>
          <a:ln>
            <a:noFill/>
          </a:ln>
        </p:spPr>
        <p:txBody>
          <a:bodyPr spcFirstLastPara="1" wrap="square" lIns="91425" tIns="91425" rIns="91425" bIns="91425" anchor="t" anchorCtr="0">
            <a:noAutofit/>
          </a:bodyPr>
          <a:lstStyle/>
          <a:p>
            <a:pPr lvl="0" algn="just"/>
            <a:r>
              <a:rPr lang="en-GB" sz="1200" b="0" i="0" dirty="0" err="1">
                <a:solidFill>
                  <a:schemeClr val="tx1"/>
                </a:solidFill>
                <a:effectLst/>
                <a:latin typeface="Times New Roman" panose="02020603050405020304" pitchFamily="18" charset="0"/>
                <a:cs typeface="Times New Roman" panose="02020603050405020304" pitchFamily="18" charset="0"/>
              </a:rPr>
              <a:t>Klasterizacija</a:t>
            </a:r>
            <a:r>
              <a:rPr lang="en-GB" sz="1200" b="0" i="0" dirty="0">
                <a:solidFill>
                  <a:schemeClr val="tx1"/>
                </a:solidFill>
                <a:effectLst/>
                <a:latin typeface="Times New Roman" panose="02020603050405020304" pitchFamily="18" charset="0"/>
                <a:cs typeface="Times New Roman" panose="02020603050405020304" pitchFamily="18" charset="0"/>
              </a:rPr>
              <a:t> u Neo4j </a:t>
            </a:r>
            <a:r>
              <a:rPr lang="en-GB" sz="1200" b="0" i="0" dirty="0" err="1">
                <a:solidFill>
                  <a:schemeClr val="tx1"/>
                </a:solidFill>
                <a:effectLst/>
                <a:latin typeface="Times New Roman" panose="02020603050405020304" pitchFamily="18" charset="0"/>
                <a:cs typeface="Times New Roman" panose="02020603050405020304" pitchFamily="18" charset="0"/>
              </a:rPr>
              <a:t>predstavlja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koncept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povezivanja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više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instanci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baze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kako</a:t>
            </a:r>
            <a:r>
              <a:rPr lang="en-GB" sz="1200" b="0" i="0" dirty="0">
                <a:solidFill>
                  <a:schemeClr val="tx1"/>
                </a:solidFill>
                <a:effectLst/>
                <a:latin typeface="Times New Roman" panose="02020603050405020304" pitchFamily="18" charset="0"/>
                <a:cs typeface="Times New Roman" panose="02020603050405020304" pitchFamily="18" charset="0"/>
              </a:rPr>
              <a:t> bi se </a:t>
            </a:r>
            <a:r>
              <a:rPr lang="en-GB" sz="1200" b="0" i="0" dirty="0" err="1">
                <a:solidFill>
                  <a:schemeClr val="tx1"/>
                </a:solidFill>
                <a:effectLst/>
                <a:latin typeface="Times New Roman" panose="02020603050405020304" pitchFamily="18" charset="0"/>
                <a:cs typeface="Times New Roman" panose="02020603050405020304" pitchFamily="18" charset="0"/>
              </a:rPr>
              <a:t>postigla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povećana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otpornost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kvarove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poboljšala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dostupnost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omogućila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horizontalno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skaliranje</a:t>
            </a:r>
            <a:r>
              <a:rPr lang="en-GB" sz="1200" b="0" i="0" dirty="0">
                <a:solidFill>
                  <a:schemeClr val="tx1"/>
                </a:solidFill>
                <a:effectLst/>
                <a:latin typeface="Times New Roman" panose="02020603050405020304" pitchFamily="18" charset="0"/>
                <a:cs typeface="Times New Roman" panose="02020603050405020304" pitchFamily="18" charset="0"/>
              </a:rPr>
              <a:t>. Neo4j </a:t>
            </a:r>
            <a:r>
              <a:rPr lang="en-GB" sz="1200" b="0" i="0" dirty="0" err="1">
                <a:solidFill>
                  <a:schemeClr val="tx1"/>
                </a:solidFill>
                <a:effectLst/>
                <a:latin typeface="Times New Roman" panose="02020603050405020304" pitchFamily="18" charset="0"/>
                <a:cs typeface="Times New Roman" panose="02020603050405020304" pitchFamily="18" charset="0"/>
              </a:rPr>
              <a:t>klasteri</a:t>
            </a:r>
            <a:r>
              <a:rPr lang="en-GB" sz="1200" b="0" i="0" dirty="0">
                <a:solidFill>
                  <a:schemeClr val="tx1"/>
                </a:solidFill>
                <a:effectLst/>
                <a:latin typeface="Times New Roman" panose="02020603050405020304" pitchFamily="18" charset="0"/>
                <a:cs typeface="Times New Roman" panose="02020603050405020304" pitchFamily="18" charset="0"/>
              </a:rPr>
              <a:t> se </a:t>
            </a:r>
            <a:r>
              <a:rPr lang="en-GB" sz="1200" b="0" i="0" dirty="0" err="1">
                <a:solidFill>
                  <a:schemeClr val="tx1"/>
                </a:solidFill>
                <a:effectLst/>
                <a:latin typeface="Times New Roman" panose="02020603050405020304" pitchFamily="18" charset="0"/>
                <a:cs typeface="Times New Roman" panose="02020603050405020304" pitchFamily="18" charset="0"/>
              </a:rPr>
              <a:t>sastoje</a:t>
            </a:r>
            <a:r>
              <a:rPr lang="en-GB" sz="1200" b="0" i="0" dirty="0">
                <a:solidFill>
                  <a:schemeClr val="tx1"/>
                </a:solidFill>
                <a:effectLst/>
                <a:latin typeface="Times New Roman" panose="02020603050405020304" pitchFamily="18" charset="0"/>
                <a:cs typeface="Times New Roman" panose="02020603050405020304" pitchFamily="18" charset="0"/>
              </a:rPr>
              <a:t> od </a:t>
            </a:r>
            <a:r>
              <a:rPr lang="en-GB" sz="1200" b="0" i="0" dirty="0" err="1">
                <a:solidFill>
                  <a:schemeClr val="tx1"/>
                </a:solidFill>
                <a:effectLst/>
                <a:latin typeface="Times New Roman" panose="02020603050405020304" pitchFamily="18" charset="0"/>
                <a:cs typeface="Times New Roman" panose="02020603050405020304" pitchFamily="18" charset="0"/>
              </a:rPr>
              <a:t>čvorova</a:t>
            </a:r>
            <a:r>
              <a:rPr lang="en-GB" sz="1200" b="0" i="0" dirty="0">
                <a:solidFill>
                  <a:schemeClr val="tx1"/>
                </a:solidFill>
                <a:effectLst/>
                <a:latin typeface="Times New Roman" panose="02020603050405020304" pitchFamily="18" charset="0"/>
                <a:cs typeface="Times New Roman" panose="02020603050405020304" pitchFamily="18" charset="0"/>
              </a:rPr>
              <a:t> (node) koji </a:t>
            </a:r>
            <a:r>
              <a:rPr lang="en-GB" sz="1200" b="0" i="0" dirty="0" err="1">
                <a:solidFill>
                  <a:schemeClr val="tx1"/>
                </a:solidFill>
                <a:effectLst/>
                <a:latin typeface="Times New Roman" panose="02020603050405020304" pitchFamily="18" charset="0"/>
                <a:cs typeface="Times New Roman" panose="02020603050405020304" pitchFamily="18" charset="0"/>
              </a:rPr>
              <a:t>zajedno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rade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kao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jedan</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logički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entitet</a:t>
            </a:r>
            <a:r>
              <a:rPr lang="en-GB" sz="1200" b="0" i="0" dirty="0">
                <a:solidFill>
                  <a:schemeClr val="tx1"/>
                </a:solidFill>
                <a:effectLst/>
                <a:latin typeface="Times New Roman" panose="02020603050405020304" pitchFamily="18" charset="0"/>
                <a:cs typeface="Times New Roman" panose="02020603050405020304" pitchFamily="18" charset="0"/>
              </a:rPr>
              <a:t>.</a:t>
            </a:r>
          </a:p>
          <a:p>
            <a:pPr lvl="0" algn="just"/>
            <a:endParaRPr lang="en-GB" sz="1200" dirty="0">
              <a:solidFill>
                <a:schemeClr val="tx1"/>
              </a:solidFill>
              <a:latin typeface="Times New Roman" panose="02020603050405020304" pitchFamily="18" charset="0"/>
              <a:ea typeface="Open Sans"/>
              <a:cs typeface="Times New Roman" panose="02020603050405020304" pitchFamily="18" charset="0"/>
              <a:sym typeface="Open Sans"/>
            </a:endParaRPr>
          </a:p>
          <a:p>
            <a:pPr algn="just">
              <a:buClr>
                <a:schemeClr val="tx1"/>
              </a:buClr>
              <a:buFont typeface="Arial" panose="020B0604020202020204" pitchFamily="34" charset="0"/>
              <a:buChar char="•"/>
            </a:pPr>
            <a:r>
              <a:rPr lang="en-GB" sz="1200" b="1" i="0" dirty="0" err="1">
                <a:solidFill>
                  <a:schemeClr val="tx1"/>
                </a:solidFill>
                <a:effectLst/>
                <a:latin typeface="Times New Roman" panose="02020603050405020304" pitchFamily="18" charset="0"/>
                <a:cs typeface="Times New Roman" panose="02020603050405020304" pitchFamily="18" charset="0"/>
              </a:rPr>
              <a:t>Otpornost</a:t>
            </a:r>
            <a:r>
              <a:rPr lang="en-GB" sz="1200" b="1" i="0" dirty="0">
                <a:solidFill>
                  <a:schemeClr val="tx1"/>
                </a:solidFill>
                <a:effectLst/>
                <a:latin typeface="Times New Roman" panose="02020603050405020304" pitchFamily="18" charset="0"/>
                <a:cs typeface="Times New Roman" panose="02020603050405020304" pitchFamily="18" charset="0"/>
              </a:rPr>
              <a:t> </a:t>
            </a:r>
            <a:r>
              <a:rPr lang="en-GB" sz="1200" b="1" i="0" dirty="0" err="1">
                <a:solidFill>
                  <a:schemeClr val="tx1"/>
                </a:solidFill>
                <a:effectLst/>
                <a:latin typeface="Times New Roman" panose="02020603050405020304" pitchFamily="18" charset="0"/>
                <a:cs typeface="Times New Roman" panose="02020603050405020304" pitchFamily="18" charset="0"/>
              </a:rPr>
              <a:t>na</a:t>
            </a:r>
            <a:r>
              <a:rPr lang="en-GB" sz="1200" b="1" i="0" dirty="0">
                <a:solidFill>
                  <a:schemeClr val="tx1"/>
                </a:solidFill>
                <a:effectLst/>
                <a:latin typeface="Times New Roman" panose="02020603050405020304" pitchFamily="18" charset="0"/>
                <a:cs typeface="Times New Roman" panose="02020603050405020304" pitchFamily="18" charset="0"/>
              </a:rPr>
              <a:t> </a:t>
            </a:r>
            <a:r>
              <a:rPr lang="en-GB" sz="1200" b="1" i="0" dirty="0" err="1">
                <a:solidFill>
                  <a:schemeClr val="tx1"/>
                </a:solidFill>
                <a:effectLst/>
                <a:latin typeface="Times New Roman" panose="02020603050405020304" pitchFamily="18" charset="0"/>
                <a:cs typeface="Times New Roman" panose="02020603050405020304" pitchFamily="18" charset="0"/>
              </a:rPr>
              <a:t>kvarove</a:t>
            </a:r>
            <a:r>
              <a:rPr lang="en-GB" sz="1200" b="1" i="0" dirty="0">
                <a:solidFill>
                  <a:schemeClr val="tx1"/>
                </a:solidFill>
                <a:effectLst/>
                <a:latin typeface="Times New Roman" panose="02020603050405020304" pitchFamily="18" charset="0"/>
                <a:cs typeface="Times New Roman" panose="02020603050405020304" pitchFamily="18" charset="0"/>
              </a:rPr>
              <a: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Klasteri</a:t>
            </a:r>
            <a:r>
              <a:rPr lang="en-GB" sz="1200" b="0" i="0" dirty="0">
                <a:solidFill>
                  <a:schemeClr val="tx1"/>
                </a:solidFill>
                <a:effectLst/>
                <a:latin typeface="Times New Roman" panose="02020603050405020304" pitchFamily="18" charset="0"/>
                <a:cs typeface="Times New Roman" panose="02020603050405020304" pitchFamily="18" charset="0"/>
              </a:rPr>
              <a:t> u Neo4j </a:t>
            </a:r>
            <a:r>
              <a:rPr lang="en-GB" sz="1200" b="0" i="0" dirty="0" err="1">
                <a:solidFill>
                  <a:schemeClr val="tx1"/>
                </a:solidFill>
                <a:effectLst/>
                <a:latin typeface="Times New Roman" panose="02020603050405020304" pitchFamily="18" charset="0"/>
                <a:cs typeface="Times New Roman" panose="02020603050405020304" pitchFamily="18" charset="0"/>
              </a:rPr>
              <a:t>omogućavaju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distribuiranje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operacija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više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čvorova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čime</a:t>
            </a:r>
            <a:r>
              <a:rPr lang="en-GB" sz="1200" b="0" i="0" dirty="0">
                <a:solidFill>
                  <a:schemeClr val="tx1"/>
                </a:solidFill>
                <a:effectLst/>
                <a:latin typeface="Times New Roman" panose="02020603050405020304" pitchFamily="18" charset="0"/>
                <a:cs typeface="Times New Roman" panose="02020603050405020304" pitchFamily="18" charset="0"/>
              </a:rPr>
              <a:t> se </a:t>
            </a:r>
            <a:r>
              <a:rPr lang="en-GB" sz="1200" b="0" i="0" dirty="0" err="1">
                <a:solidFill>
                  <a:schemeClr val="tx1"/>
                </a:solidFill>
                <a:effectLst/>
                <a:latin typeface="Times New Roman" panose="02020603050405020304" pitchFamily="18" charset="0"/>
                <a:cs typeface="Times New Roman" panose="02020603050405020304" pitchFamily="18" charset="0"/>
              </a:rPr>
              <a:t>smanjuje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rizik</a:t>
            </a:r>
            <a:r>
              <a:rPr lang="en-GB" sz="1200" b="0" i="0" dirty="0">
                <a:solidFill>
                  <a:schemeClr val="tx1"/>
                </a:solidFill>
                <a:effectLst/>
                <a:latin typeface="Times New Roman" panose="02020603050405020304" pitchFamily="18" charset="0"/>
                <a:cs typeface="Times New Roman" panose="02020603050405020304" pitchFamily="18" charset="0"/>
              </a:rPr>
              <a:t> od </a:t>
            </a:r>
            <a:r>
              <a:rPr lang="en-GB" sz="1200" b="0" i="0" dirty="0" err="1">
                <a:solidFill>
                  <a:schemeClr val="tx1"/>
                </a:solidFill>
                <a:effectLst/>
                <a:latin typeface="Times New Roman" panose="02020603050405020304" pitchFamily="18" charset="0"/>
                <a:cs typeface="Times New Roman" panose="02020603050405020304" pitchFamily="18" charset="0"/>
              </a:rPr>
              <a:t>gubitka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usled</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kvara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jednog</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čvora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Ako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jedan</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čvor</a:t>
            </a:r>
            <a:r>
              <a:rPr lang="en-GB" sz="1200" b="0" i="0" dirty="0">
                <a:solidFill>
                  <a:schemeClr val="tx1"/>
                </a:solidFill>
                <a:effectLst/>
                <a:latin typeface="Times New Roman" panose="02020603050405020304" pitchFamily="18" charset="0"/>
                <a:cs typeface="Times New Roman" panose="02020603050405020304" pitchFamily="18" charset="0"/>
              </a:rPr>
              <a:t> ne </a:t>
            </a:r>
            <a:r>
              <a:rPr lang="en-GB" sz="1200" b="0" i="0" dirty="0" err="1">
                <a:solidFill>
                  <a:schemeClr val="tx1"/>
                </a:solidFill>
                <a:effectLst/>
                <a:latin typeface="Times New Roman" panose="02020603050405020304" pitchFamily="18" charset="0"/>
                <a:cs typeface="Times New Roman" panose="02020603050405020304" pitchFamily="18" charset="0"/>
              </a:rPr>
              <a:t>uspe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drugi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čvorovi</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klasteru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preuzimaju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opterećenje</a:t>
            </a:r>
            <a:r>
              <a:rPr lang="en-GB" sz="1200" b="0" i="0" dirty="0">
                <a:solidFill>
                  <a:schemeClr val="tx1"/>
                </a:solidFill>
                <a:effectLst/>
                <a:latin typeface="Times New Roman" panose="02020603050405020304" pitchFamily="18" charset="0"/>
                <a:cs typeface="Times New Roman" panose="02020603050405020304" pitchFamily="18" charset="0"/>
              </a:rPr>
              <a:t>.</a:t>
            </a:r>
          </a:p>
          <a:p>
            <a:pPr algn="just">
              <a:buClr>
                <a:schemeClr val="tx1"/>
              </a:buClr>
              <a:buFont typeface="Arial" panose="020B0604020202020204" pitchFamily="34" charset="0"/>
              <a:buChar char="•"/>
            </a:pPr>
            <a:endParaRPr lang="en-GB" sz="1200" b="0" i="0" dirty="0">
              <a:solidFill>
                <a:schemeClr val="tx1"/>
              </a:solidFill>
              <a:effectLst/>
              <a:latin typeface="Times New Roman" panose="02020603050405020304" pitchFamily="18" charset="0"/>
              <a:cs typeface="Times New Roman" panose="02020603050405020304" pitchFamily="18" charset="0"/>
            </a:endParaRPr>
          </a:p>
          <a:p>
            <a:pPr algn="just">
              <a:buClr>
                <a:schemeClr val="tx1"/>
              </a:buClr>
              <a:buFont typeface="Arial" panose="020B0604020202020204" pitchFamily="34" charset="0"/>
              <a:buChar char="•"/>
            </a:pPr>
            <a:r>
              <a:rPr lang="en-GB" sz="1200" b="1" i="0" dirty="0" err="1">
                <a:solidFill>
                  <a:schemeClr val="tx1"/>
                </a:solidFill>
                <a:effectLst/>
                <a:latin typeface="Times New Roman" panose="02020603050405020304" pitchFamily="18" charset="0"/>
                <a:cs typeface="Times New Roman" panose="02020603050405020304" pitchFamily="18" charset="0"/>
              </a:rPr>
              <a:t>Povećana</a:t>
            </a:r>
            <a:r>
              <a:rPr lang="en-GB" sz="1200" b="1" i="0" dirty="0">
                <a:solidFill>
                  <a:schemeClr val="tx1"/>
                </a:solidFill>
                <a:effectLst/>
                <a:latin typeface="Times New Roman" panose="02020603050405020304" pitchFamily="18" charset="0"/>
                <a:cs typeface="Times New Roman" panose="02020603050405020304" pitchFamily="18" charset="0"/>
              </a:rPr>
              <a:t> </a:t>
            </a:r>
            <a:r>
              <a:rPr lang="en-GB" sz="1200" b="1" i="0" dirty="0" err="1">
                <a:solidFill>
                  <a:schemeClr val="tx1"/>
                </a:solidFill>
                <a:effectLst/>
                <a:latin typeface="Times New Roman" panose="02020603050405020304" pitchFamily="18" charset="0"/>
                <a:cs typeface="Times New Roman" panose="02020603050405020304" pitchFamily="18" charset="0"/>
              </a:rPr>
              <a:t>dostupnost</a:t>
            </a:r>
            <a:r>
              <a:rPr lang="en-GB" sz="1200" b="1" i="0" dirty="0">
                <a:solidFill>
                  <a:schemeClr val="tx1"/>
                </a:solidFill>
                <a:effectLst/>
                <a:latin typeface="Times New Roman" panose="02020603050405020304" pitchFamily="18" charset="0"/>
                <a:cs typeface="Times New Roman" panose="02020603050405020304" pitchFamily="18" charset="0"/>
              </a:rPr>
              <a: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Distribuiranje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baze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više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čvorova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povećava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dostupnost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sistema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Ako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jedan</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čvor</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postane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nedostupan</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preostali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čvorovi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nastavljaju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raditi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obezbeđujući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neometan</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pristup</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podacima</a:t>
            </a:r>
            <a:r>
              <a:rPr lang="en-GB" sz="1200" b="0" i="0" dirty="0">
                <a:solidFill>
                  <a:schemeClr val="tx1"/>
                </a:solidFill>
                <a:effectLst/>
                <a:latin typeface="Times New Roman" panose="02020603050405020304" pitchFamily="18" charset="0"/>
                <a:cs typeface="Times New Roman" panose="02020603050405020304" pitchFamily="18" charset="0"/>
              </a:rPr>
              <a:t>.</a:t>
            </a:r>
          </a:p>
          <a:p>
            <a:pPr algn="just">
              <a:buClr>
                <a:schemeClr val="tx1"/>
              </a:buClr>
              <a:buFont typeface="Arial" panose="020B0604020202020204" pitchFamily="34" charset="0"/>
              <a:buChar char="•"/>
            </a:pPr>
            <a:endParaRPr lang="en-GB" sz="1200" b="0" i="0" dirty="0">
              <a:solidFill>
                <a:schemeClr val="tx1"/>
              </a:solidFill>
              <a:effectLst/>
              <a:latin typeface="Times New Roman" panose="02020603050405020304" pitchFamily="18" charset="0"/>
              <a:cs typeface="Times New Roman" panose="02020603050405020304" pitchFamily="18" charset="0"/>
            </a:endParaRPr>
          </a:p>
          <a:p>
            <a:pPr algn="just">
              <a:buClr>
                <a:schemeClr val="tx1"/>
              </a:buClr>
              <a:buFont typeface="Arial" panose="020B0604020202020204" pitchFamily="34" charset="0"/>
              <a:buChar char="•"/>
            </a:pPr>
            <a:r>
              <a:rPr lang="en-GB" sz="1200" b="1" i="0" dirty="0" err="1">
                <a:solidFill>
                  <a:schemeClr val="tx1"/>
                </a:solidFill>
                <a:effectLst/>
                <a:latin typeface="Times New Roman" panose="02020603050405020304" pitchFamily="18" charset="0"/>
                <a:cs typeface="Times New Roman" panose="02020603050405020304" pitchFamily="18" charset="0"/>
              </a:rPr>
              <a:t>Horizontalno</a:t>
            </a:r>
            <a:r>
              <a:rPr lang="en-GB" sz="1200" b="1" i="0" dirty="0">
                <a:solidFill>
                  <a:schemeClr val="tx1"/>
                </a:solidFill>
                <a:effectLst/>
                <a:latin typeface="Times New Roman" panose="02020603050405020304" pitchFamily="18" charset="0"/>
                <a:cs typeface="Times New Roman" panose="02020603050405020304" pitchFamily="18" charset="0"/>
              </a:rPr>
              <a:t> </a:t>
            </a:r>
            <a:r>
              <a:rPr lang="en-GB" sz="1200" b="1" dirty="0" err="1">
                <a:solidFill>
                  <a:schemeClr val="tx1"/>
                </a:solidFill>
                <a:latin typeface="Times New Roman" panose="02020603050405020304" pitchFamily="18" charset="0"/>
                <a:cs typeface="Times New Roman" panose="02020603050405020304" pitchFamily="18" charset="0"/>
              </a:rPr>
              <a:t>s</a:t>
            </a:r>
            <a:r>
              <a:rPr lang="en-GB" sz="1200" b="1" i="0" dirty="0" err="1">
                <a:solidFill>
                  <a:schemeClr val="tx1"/>
                </a:solidFill>
                <a:effectLst/>
                <a:latin typeface="Times New Roman" panose="02020603050405020304" pitchFamily="18" charset="0"/>
                <a:cs typeface="Times New Roman" panose="02020603050405020304" pitchFamily="18" charset="0"/>
              </a:rPr>
              <a:t>kaliranje</a:t>
            </a:r>
            <a:r>
              <a:rPr lang="en-GB" sz="1200" b="1" i="0" dirty="0">
                <a:solidFill>
                  <a:schemeClr val="tx1"/>
                </a:solidFill>
                <a:effectLst/>
                <a:latin typeface="Times New Roman" panose="02020603050405020304" pitchFamily="18" charset="0"/>
                <a:cs typeface="Times New Roman" panose="02020603050405020304" pitchFamily="18" charset="0"/>
              </a:rPr>
              <a: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Klasterizacija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omogućava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jednostavno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dodavanje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novih</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čvorova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kako</a:t>
            </a:r>
            <a:r>
              <a:rPr lang="en-GB" sz="1200" b="0" i="0" dirty="0">
                <a:solidFill>
                  <a:schemeClr val="tx1"/>
                </a:solidFill>
                <a:effectLst/>
                <a:latin typeface="Times New Roman" panose="02020603050405020304" pitchFamily="18" charset="0"/>
                <a:cs typeface="Times New Roman" panose="02020603050405020304" pitchFamily="18" charset="0"/>
              </a:rPr>
              <a:t> bi se </a:t>
            </a:r>
            <a:r>
              <a:rPr lang="en-GB" sz="1200" b="0" i="0" dirty="0" err="1">
                <a:solidFill>
                  <a:schemeClr val="tx1"/>
                </a:solidFill>
                <a:effectLst/>
                <a:latin typeface="Times New Roman" panose="02020603050405020304" pitchFamily="18" charset="0"/>
                <a:cs typeface="Times New Roman" panose="02020603050405020304" pitchFamily="18" charset="0"/>
              </a:rPr>
              <a:t>povećala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sposobnost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rukovanja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većim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opterećenjem</a:t>
            </a:r>
            <a:r>
              <a:rPr lang="en-GB" sz="1200" b="0" i="0" dirty="0">
                <a:solidFill>
                  <a:schemeClr val="tx1"/>
                </a:solidFill>
                <a:effectLst/>
                <a:latin typeface="Times New Roman" panose="02020603050405020304" pitchFamily="18" charset="0"/>
                <a:cs typeface="Times New Roman" panose="02020603050405020304" pitchFamily="18" charset="0"/>
              </a:rPr>
              <a:t>. Ovo je </a:t>
            </a:r>
            <a:r>
              <a:rPr lang="en-GB" sz="1200" b="0" i="0" dirty="0" err="1">
                <a:solidFill>
                  <a:schemeClr val="tx1"/>
                </a:solidFill>
                <a:effectLst/>
                <a:latin typeface="Times New Roman" panose="02020603050405020304" pitchFamily="18" charset="0"/>
                <a:cs typeface="Times New Roman" panose="02020603050405020304" pitchFamily="18" charset="0"/>
              </a:rPr>
              <a:t>posebno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korisno</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situacijama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kada</a:t>
            </a:r>
            <a:r>
              <a:rPr lang="en-GB" sz="1200" b="0" i="0" dirty="0">
                <a:solidFill>
                  <a:schemeClr val="tx1"/>
                </a:solidFill>
                <a:effectLst/>
                <a:latin typeface="Times New Roman" panose="02020603050405020304" pitchFamily="18" charset="0"/>
                <a:cs typeface="Times New Roman" panose="02020603050405020304" pitchFamily="18" charset="0"/>
              </a:rPr>
              <a:t> je </a:t>
            </a:r>
            <a:r>
              <a:rPr lang="en-GB" sz="1200" b="0" i="0" dirty="0" err="1">
                <a:solidFill>
                  <a:schemeClr val="tx1"/>
                </a:solidFill>
                <a:effectLst/>
                <a:latin typeface="Times New Roman" panose="02020603050405020304" pitchFamily="18" charset="0"/>
                <a:cs typeface="Times New Roman" panose="02020603050405020304" pitchFamily="18" charset="0"/>
              </a:rPr>
              <a:t>potrebno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proširiti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kapacitet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sistema</a:t>
            </a:r>
            <a:r>
              <a:rPr lang="en-GB" sz="1200" b="0" i="0" dirty="0">
                <a:solidFill>
                  <a:schemeClr val="tx1"/>
                </a:solidFill>
                <a:effectLst/>
                <a:latin typeface="Times New Roman" panose="02020603050405020304" pitchFamily="18" charset="0"/>
                <a:cs typeface="Times New Roman" panose="02020603050405020304" pitchFamily="18" charset="0"/>
              </a:rPr>
              <a:t>.</a:t>
            </a:r>
          </a:p>
          <a:p>
            <a:pPr lvl="0" algn="just"/>
            <a:endParaRPr lang="en-GB" sz="1200" dirty="0">
              <a:solidFill>
                <a:schemeClr val="dk1"/>
              </a:solidFill>
              <a:latin typeface="Times New Roman" panose="02020603050405020304" pitchFamily="18" charset="0"/>
              <a:ea typeface="Open Sans"/>
              <a:cs typeface="Times New Roman" panose="02020603050405020304" pitchFamily="18" charset="0"/>
              <a:sym typeface="Open Sans"/>
            </a:endParaRPr>
          </a:p>
        </p:txBody>
      </p:sp>
      <p:pic>
        <p:nvPicPr>
          <p:cNvPr id="588" name="Google Shape;588;p39"/>
          <p:cNvPicPr preferRelativeResize="0"/>
          <p:nvPr/>
        </p:nvPicPr>
        <p:blipFill>
          <a:blip r:embed="rId3">
            <a:alphaModFix amt="50000"/>
          </a:blip>
          <a:stretch>
            <a:fillRect/>
          </a:stretch>
        </p:blipFill>
        <p:spPr>
          <a:xfrm rot="8099886">
            <a:off x="8169259" y="2557431"/>
            <a:ext cx="523056" cy="523056"/>
          </a:xfrm>
          <a:prstGeom prst="rect">
            <a:avLst/>
          </a:prstGeom>
          <a:noFill/>
          <a:ln>
            <a:noFill/>
          </a:ln>
        </p:spPr>
      </p:pic>
      <p:grpSp>
        <p:nvGrpSpPr>
          <p:cNvPr id="589" name="Google Shape;589;p39"/>
          <p:cNvGrpSpPr/>
          <p:nvPr/>
        </p:nvGrpSpPr>
        <p:grpSpPr>
          <a:xfrm rot="-5400000">
            <a:off x="-41162" y="691890"/>
            <a:ext cx="1156175" cy="369300"/>
            <a:chOff x="7777725" y="4404925"/>
            <a:chExt cx="1156175" cy="369300"/>
          </a:xfrm>
        </p:grpSpPr>
        <p:sp>
          <p:nvSpPr>
            <p:cNvPr id="590" name="Google Shape;590;p39"/>
            <p:cNvSpPr/>
            <p:nvPr/>
          </p:nvSpPr>
          <p:spPr>
            <a:xfrm>
              <a:off x="7779250" y="4523850"/>
              <a:ext cx="1150050" cy="250375"/>
            </a:xfrm>
            <a:custGeom>
              <a:avLst/>
              <a:gdLst/>
              <a:ahLst/>
              <a:cxnLst/>
              <a:rect l="l" t="t" r="r" b="b"/>
              <a:pathLst>
                <a:path w="46002" h="10015" extrusionOk="0">
                  <a:moveTo>
                    <a:pt x="46002" y="10015"/>
                  </a:moveTo>
                  <a:lnTo>
                    <a:pt x="26217" y="10015"/>
                  </a:lnTo>
                  <a:lnTo>
                    <a:pt x="16202" y="0"/>
                  </a:lnTo>
                  <a:lnTo>
                    <a:pt x="0" y="0"/>
                  </a:lnTo>
                </a:path>
              </a:pathLst>
            </a:custGeom>
            <a:noFill/>
            <a:ln w="9525" cap="flat" cmpd="sng">
              <a:solidFill>
                <a:srgbClr val="FFFFFF"/>
              </a:solidFill>
              <a:prstDash val="solid"/>
              <a:round/>
              <a:headEnd type="none" w="med" len="med"/>
              <a:tailEnd type="oval" w="med" len="med"/>
            </a:ln>
          </p:spPr>
          <p:txBody>
            <a:bodyPr/>
            <a:lstStyle/>
            <a:p>
              <a:endParaRPr lang="en-GB"/>
            </a:p>
          </p:txBody>
        </p:sp>
        <p:sp>
          <p:nvSpPr>
            <p:cNvPr id="591" name="Google Shape;591;p39"/>
            <p:cNvSpPr/>
            <p:nvPr/>
          </p:nvSpPr>
          <p:spPr>
            <a:xfrm>
              <a:off x="7777725" y="4404925"/>
              <a:ext cx="1150050" cy="254975"/>
            </a:xfrm>
            <a:custGeom>
              <a:avLst/>
              <a:gdLst/>
              <a:ahLst/>
              <a:cxnLst/>
              <a:rect l="l" t="t" r="r" b="b"/>
              <a:pathLst>
                <a:path w="46002" h="10199" extrusionOk="0">
                  <a:moveTo>
                    <a:pt x="46002" y="10199"/>
                  </a:moveTo>
                  <a:lnTo>
                    <a:pt x="27626" y="10199"/>
                  </a:lnTo>
                  <a:lnTo>
                    <a:pt x="17427" y="0"/>
                  </a:lnTo>
                  <a:lnTo>
                    <a:pt x="0" y="0"/>
                  </a:lnTo>
                </a:path>
              </a:pathLst>
            </a:custGeom>
            <a:noFill/>
            <a:ln w="9525" cap="flat" cmpd="sng">
              <a:solidFill>
                <a:srgbClr val="FFFFFF"/>
              </a:solidFill>
              <a:prstDash val="solid"/>
              <a:round/>
              <a:headEnd type="none" w="med" len="med"/>
              <a:tailEnd type="diamond" w="med" len="med"/>
            </a:ln>
          </p:spPr>
          <p:txBody>
            <a:bodyPr/>
            <a:lstStyle/>
            <a:p>
              <a:endParaRPr lang="en-GB"/>
            </a:p>
          </p:txBody>
        </p:sp>
        <p:cxnSp>
          <p:nvCxnSpPr>
            <p:cNvPr id="592" name="Google Shape;592;p39"/>
            <p:cNvCxnSpPr/>
            <p:nvPr/>
          </p:nvCxnSpPr>
          <p:spPr>
            <a:xfrm rot="10800000">
              <a:off x="8520500" y="4532413"/>
              <a:ext cx="413400" cy="0"/>
            </a:xfrm>
            <a:prstGeom prst="straightConnector1">
              <a:avLst/>
            </a:prstGeom>
            <a:noFill/>
            <a:ln w="9525" cap="flat" cmpd="sng">
              <a:solidFill>
                <a:srgbClr val="FFFFFF"/>
              </a:solidFill>
              <a:prstDash val="solid"/>
              <a:round/>
              <a:headEnd type="none" w="med" len="med"/>
              <a:tailEnd type="oval" w="med" len="med"/>
            </a:ln>
          </p:spPr>
        </p:cxnSp>
      </p:grpSp>
    </p:spTree>
    <p:extLst>
      <p:ext uri="{BB962C8B-B14F-4D97-AF65-F5344CB8AC3E}">
        <p14:creationId xmlns:p14="http://schemas.microsoft.com/office/powerpoint/2010/main" val="20332530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pic>
        <p:nvPicPr>
          <p:cNvPr id="597" name="Google Shape;597;p40"/>
          <p:cNvPicPr preferRelativeResize="0"/>
          <p:nvPr/>
        </p:nvPicPr>
        <p:blipFill>
          <a:blip r:embed="rId3">
            <a:alphaModFix amt="50000"/>
          </a:blip>
          <a:stretch>
            <a:fillRect/>
          </a:stretch>
        </p:blipFill>
        <p:spPr>
          <a:xfrm rot="5400000" flipH="1">
            <a:off x="7950069" y="3925501"/>
            <a:ext cx="926425" cy="926425"/>
          </a:xfrm>
          <a:prstGeom prst="rect">
            <a:avLst/>
          </a:prstGeom>
          <a:noFill/>
          <a:ln>
            <a:noFill/>
          </a:ln>
        </p:spPr>
      </p:pic>
      <p:sp>
        <p:nvSpPr>
          <p:cNvPr id="598" name="Google Shape;598;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l-PL" dirty="0">
                <a:latin typeface="Times New Roman" panose="02020603050405020304" pitchFamily="18" charset="0"/>
                <a:cs typeface="Times New Roman" panose="02020603050405020304" pitchFamily="18" charset="0"/>
              </a:rPr>
              <a:t>Napredne </a:t>
            </a:r>
            <a:r>
              <a:rPr lang="en-GB" dirty="0">
                <a:latin typeface="Times New Roman" panose="02020603050405020304" pitchFamily="18" charset="0"/>
                <a:cs typeface="Times New Roman" panose="02020603050405020304" pitchFamily="18" charset="0"/>
              </a:rPr>
              <a:t>t</a:t>
            </a:r>
            <a:r>
              <a:rPr lang="pl-PL" dirty="0">
                <a:latin typeface="Times New Roman" panose="02020603050405020304" pitchFamily="18" charset="0"/>
                <a:cs typeface="Times New Roman" panose="02020603050405020304" pitchFamily="18" charset="0"/>
              </a:rPr>
              <a:t>ehnike i </a:t>
            </a:r>
            <a:r>
              <a:rPr lang="en-GB" dirty="0">
                <a:latin typeface="Times New Roman" panose="02020603050405020304" pitchFamily="18" charset="0"/>
                <a:cs typeface="Times New Roman" panose="02020603050405020304" pitchFamily="18" charset="0"/>
              </a:rPr>
              <a:t>o</a:t>
            </a:r>
            <a:r>
              <a:rPr lang="pl-PL" dirty="0">
                <a:latin typeface="Times New Roman" panose="02020603050405020304" pitchFamily="18" charset="0"/>
                <a:cs typeface="Times New Roman" panose="02020603050405020304" pitchFamily="18" charset="0"/>
              </a:rPr>
              <a:t>pcioni </a:t>
            </a:r>
            <a:r>
              <a:rPr lang="en-GB" dirty="0">
                <a:latin typeface="Times New Roman" panose="02020603050405020304" pitchFamily="18" charset="0"/>
                <a:cs typeface="Times New Roman" panose="02020603050405020304" pitchFamily="18" charset="0"/>
              </a:rPr>
              <a:t>m</a:t>
            </a:r>
            <a:r>
              <a:rPr lang="pl-PL" dirty="0">
                <a:latin typeface="Times New Roman" panose="02020603050405020304" pitchFamily="18" charset="0"/>
                <a:cs typeface="Times New Roman" panose="02020603050405020304" pitchFamily="18" charset="0"/>
              </a:rPr>
              <a:t>oduli</a:t>
            </a:r>
            <a:endParaRPr dirty="0"/>
          </a:p>
        </p:txBody>
      </p:sp>
      <p:sp>
        <p:nvSpPr>
          <p:cNvPr id="599" name="Google Shape;599;p40"/>
          <p:cNvSpPr/>
          <p:nvPr/>
        </p:nvSpPr>
        <p:spPr>
          <a:xfrm>
            <a:off x="709282" y="1779104"/>
            <a:ext cx="7703999" cy="2792895"/>
          </a:xfrm>
          <a:prstGeom prst="rect">
            <a:avLst/>
          </a:prstGeom>
          <a:solidFill>
            <a:srgbClr val="191919">
              <a:alpha val="201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just"/>
            <a:r>
              <a:rPr lang="en-GB" sz="1200" b="0" i="0" dirty="0" err="1">
                <a:solidFill>
                  <a:schemeClr val="tx1"/>
                </a:solidFill>
                <a:effectLst/>
                <a:latin typeface="Times New Roman" panose="02020603050405020304" pitchFamily="18" charset="0"/>
                <a:cs typeface="Times New Roman" panose="02020603050405020304" pitchFamily="18" charset="0"/>
              </a:rPr>
              <a:t>Održavanje</a:t>
            </a:r>
            <a:r>
              <a:rPr lang="en-GB" sz="1200" b="0" i="0" dirty="0">
                <a:solidFill>
                  <a:schemeClr val="tx1"/>
                </a:solidFill>
                <a:effectLst/>
                <a:latin typeface="Times New Roman" panose="02020603050405020304" pitchFamily="18" charset="0"/>
                <a:cs typeface="Times New Roman" panose="02020603050405020304" pitchFamily="18" charset="0"/>
              </a:rPr>
              <a:t> Neo4j </a:t>
            </a:r>
            <a:r>
              <a:rPr lang="en-GB" sz="1200" b="0" i="0" dirty="0" err="1">
                <a:solidFill>
                  <a:schemeClr val="tx1"/>
                </a:solidFill>
                <a:effectLst/>
                <a:latin typeface="Times New Roman" panose="02020603050405020304" pitchFamily="18" charset="0"/>
                <a:cs typeface="Times New Roman" panose="02020603050405020304" pitchFamily="18" charset="0"/>
              </a:rPr>
              <a:t>baze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obuhvata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niz</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aktivnosti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koje</a:t>
            </a:r>
            <a:r>
              <a:rPr lang="en-GB" sz="1200" b="0" i="0" dirty="0">
                <a:solidFill>
                  <a:schemeClr val="tx1"/>
                </a:solidFill>
                <a:effectLst/>
                <a:latin typeface="Times New Roman" panose="02020603050405020304" pitchFamily="18" charset="0"/>
                <a:cs typeface="Times New Roman" panose="02020603050405020304" pitchFamily="18" charset="0"/>
              </a:rPr>
              <a:t> se </a:t>
            </a:r>
            <a:r>
              <a:rPr lang="en-GB" sz="1200" b="0" i="0" dirty="0" err="1">
                <a:solidFill>
                  <a:schemeClr val="tx1"/>
                </a:solidFill>
                <a:effectLst/>
                <a:latin typeface="Times New Roman" panose="02020603050405020304" pitchFamily="18" charset="0"/>
                <a:cs typeface="Times New Roman" panose="02020603050405020304" pitchFamily="18" charset="0"/>
              </a:rPr>
              <a:t>sprovode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kako</a:t>
            </a:r>
            <a:r>
              <a:rPr lang="en-GB" sz="1200" b="0" i="0" dirty="0">
                <a:solidFill>
                  <a:schemeClr val="tx1"/>
                </a:solidFill>
                <a:effectLst/>
                <a:latin typeface="Times New Roman" panose="02020603050405020304" pitchFamily="18" charset="0"/>
                <a:cs typeface="Times New Roman" panose="02020603050405020304" pitchFamily="18" charset="0"/>
              </a:rPr>
              <a:t> bi se </a:t>
            </a:r>
            <a:r>
              <a:rPr lang="en-GB" sz="1200" b="0" i="0" dirty="0" err="1">
                <a:solidFill>
                  <a:schemeClr val="tx1"/>
                </a:solidFill>
                <a:effectLst/>
                <a:latin typeface="Times New Roman" panose="02020603050405020304" pitchFamily="18" charset="0"/>
                <a:cs typeface="Times New Roman" panose="02020603050405020304" pitchFamily="18" charset="0"/>
              </a:rPr>
              <a:t>osiguralo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nesmetano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funkcionisanje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sistema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očuvala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performansa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Bezbednost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baze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je </a:t>
            </a:r>
            <a:r>
              <a:rPr lang="en-GB" sz="1200" b="0" i="0" dirty="0" err="1">
                <a:solidFill>
                  <a:schemeClr val="tx1"/>
                </a:solidFill>
                <a:effectLst/>
                <a:latin typeface="Times New Roman" panose="02020603050405020304" pitchFamily="18" charset="0"/>
                <a:cs typeface="Times New Roman" panose="02020603050405020304" pitchFamily="18" charset="0"/>
              </a:rPr>
              <a:t>ključna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komponenta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održavanja</a:t>
            </a:r>
            <a:r>
              <a:rPr lang="en-GB" sz="1200" b="0" i="0" dirty="0">
                <a:solidFill>
                  <a:schemeClr val="tx1"/>
                </a:solidFill>
                <a:effectLst/>
                <a:latin typeface="Times New Roman" panose="02020603050405020304" pitchFamily="18" charset="0"/>
                <a:cs typeface="Times New Roman" panose="02020603050405020304" pitchFamily="18" charset="0"/>
              </a:rPr>
              <a:t>, a Neo4j </a:t>
            </a:r>
            <a:r>
              <a:rPr lang="en-GB" sz="1200" b="0" i="0" dirty="0" err="1">
                <a:solidFill>
                  <a:schemeClr val="tx1"/>
                </a:solidFill>
                <a:effectLst/>
                <a:latin typeface="Times New Roman" panose="02020603050405020304" pitchFamily="18" charset="0"/>
                <a:cs typeface="Times New Roman" panose="02020603050405020304" pitchFamily="18" charset="0"/>
              </a:rPr>
              <a:t>pruža</a:t>
            </a:r>
            <a:r>
              <a:rPr lang="en-GB" sz="1200" b="0" i="0" dirty="0">
                <a:solidFill>
                  <a:schemeClr val="tx1"/>
                </a:solidFill>
                <a:effectLst/>
                <a:latin typeface="Times New Roman" panose="02020603050405020304" pitchFamily="18" charset="0"/>
                <a:cs typeface="Times New Roman" panose="02020603050405020304" pitchFamily="18" charset="0"/>
              </a:rPr>
              <a:t> alate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mehanizme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kako</a:t>
            </a:r>
            <a:r>
              <a:rPr lang="en-GB" sz="1200" b="0" i="0" dirty="0">
                <a:solidFill>
                  <a:schemeClr val="tx1"/>
                </a:solidFill>
                <a:effectLst/>
                <a:latin typeface="Times New Roman" panose="02020603050405020304" pitchFamily="18" charset="0"/>
                <a:cs typeface="Times New Roman" panose="02020603050405020304" pitchFamily="18" charset="0"/>
              </a:rPr>
              <a:t> bi se </a:t>
            </a:r>
            <a:r>
              <a:rPr lang="en-GB" sz="1200" b="0" i="0" dirty="0" err="1">
                <a:solidFill>
                  <a:schemeClr val="tx1"/>
                </a:solidFill>
                <a:effectLst/>
                <a:latin typeface="Times New Roman" panose="02020603050405020304" pitchFamily="18" charset="0"/>
                <a:cs typeface="Times New Roman" panose="02020603050405020304" pitchFamily="18" charset="0"/>
              </a:rPr>
              <a:t>obezbedila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zaštita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a:t>
            </a:r>
          </a:p>
          <a:p>
            <a:pPr algn="just"/>
            <a:endParaRPr lang="en-GB" sz="1200" b="0" i="0" dirty="0">
              <a:solidFill>
                <a:schemeClr val="tx1"/>
              </a:solidFill>
              <a:effectLst/>
              <a:latin typeface="Times New Roman" panose="02020603050405020304" pitchFamily="18" charset="0"/>
              <a:cs typeface="Times New Roman" panose="02020603050405020304" pitchFamily="18" charset="0"/>
            </a:endParaRPr>
          </a:p>
          <a:p>
            <a:pPr algn="just">
              <a:buClr>
                <a:schemeClr val="tx1"/>
              </a:buClr>
              <a:buFont typeface="Arial" panose="020B0604020202020204" pitchFamily="34" charset="0"/>
              <a:buChar char="•"/>
            </a:pPr>
            <a:r>
              <a:rPr lang="en-GB" sz="1200" b="1" i="0" dirty="0" err="1">
                <a:solidFill>
                  <a:schemeClr val="tx1"/>
                </a:solidFill>
                <a:effectLst/>
                <a:latin typeface="Times New Roman" panose="02020603050405020304" pitchFamily="18" charset="0"/>
                <a:cs typeface="Times New Roman" panose="02020603050405020304" pitchFamily="18" charset="0"/>
              </a:rPr>
              <a:t>Sigurnosne</a:t>
            </a:r>
            <a:r>
              <a:rPr lang="en-GB" sz="1200" b="1" i="0" dirty="0">
                <a:solidFill>
                  <a:schemeClr val="tx1"/>
                </a:solidFill>
                <a:effectLst/>
                <a:latin typeface="Times New Roman" panose="02020603050405020304" pitchFamily="18" charset="0"/>
                <a:cs typeface="Times New Roman" panose="02020603050405020304" pitchFamily="18" charset="0"/>
              </a:rPr>
              <a:t> </a:t>
            </a:r>
            <a:r>
              <a:rPr lang="en-GB" sz="1200" b="1" i="0" dirty="0" err="1">
                <a:solidFill>
                  <a:schemeClr val="tx1"/>
                </a:solidFill>
                <a:effectLst/>
                <a:latin typeface="Times New Roman" panose="02020603050405020304" pitchFamily="18" charset="0"/>
                <a:cs typeface="Times New Roman" panose="02020603050405020304" pitchFamily="18" charset="0"/>
              </a:rPr>
              <a:t>politike</a:t>
            </a:r>
            <a:r>
              <a:rPr lang="en-GB" sz="1200" b="1" i="0" dirty="0">
                <a:solidFill>
                  <a:schemeClr val="tx1"/>
                </a:solidFill>
                <a:effectLst/>
                <a:latin typeface="Times New Roman" panose="02020603050405020304" pitchFamily="18" charset="0"/>
                <a:cs typeface="Times New Roman" panose="02020603050405020304" pitchFamily="18" charset="0"/>
              </a:rPr>
              <a:t>:</a:t>
            </a:r>
            <a:r>
              <a:rPr lang="en-GB" sz="1200" b="0" i="0" dirty="0">
                <a:solidFill>
                  <a:schemeClr val="tx1"/>
                </a:solidFill>
                <a:effectLst/>
                <a:latin typeface="Times New Roman" panose="02020603050405020304" pitchFamily="18" charset="0"/>
                <a:cs typeface="Times New Roman" panose="02020603050405020304" pitchFamily="18" charset="0"/>
              </a:rPr>
              <a:t> Neo4j </a:t>
            </a:r>
            <a:r>
              <a:rPr lang="en-GB" sz="1200" b="0" i="0" dirty="0" err="1">
                <a:solidFill>
                  <a:schemeClr val="tx1"/>
                </a:solidFill>
                <a:effectLst/>
                <a:latin typeface="Times New Roman" panose="02020603050405020304" pitchFamily="18" charset="0"/>
                <a:cs typeface="Times New Roman" panose="02020603050405020304" pitchFamily="18" charset="0"/>
              </a:rPr>
              <a:t>omogućava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implementaciju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sigurnosnih</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politika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kontrolišu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pristup</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podacima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Korisnici</a:t>
            </a:r>
            <a:r>
              <a:rPr lang="en-GB" sz="1200" b="0" i="0" dirty="0">
                <a:solidFill>
                  <a:schemeClr val="tx1"/>
                </a:solidFill>
                <a:effectLst/>
                <a:latin typeface="Times New Roman" panose="02020603050405020304" pitchFamily="18" charset="0"/>
                <a:cs typeface="Times New Roman" panose="02020603050405020304" pitchFamily="18" charset="0"/>
              </a:rPr>
              <a:t> se </a:t>
            </a:r>
            <a:r>
              <a:rPr lang="en-GB" sz="1200" b="0" i="0" dirty="0" err="1">
                <a:solidFill>
                  <a:schemeClr val="tx1"/>
                </a:solidFill>
                <a:effectLst/>
                <a:latin typeface="Times New Roman" panose="02020603050405020304" pitchFamily="18" charset="0"/>
                <a:cs typeface="Times New Roman" panose="02020603050405020304" pitchFamily="18" charset="0"/>
              </a:rPr>
              <a:t>mogu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identifikovati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autorizovati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na</a:t>
            </a:r>
            <a:r>
              <a:rPr lang="en-GB" sz="1200" b="0" i="0" dirty="0">
                <a:solidFill>
                  <a:schemeClr val="tx1"/>
                </a:solidFill>
                <a:effectLst/>
                <a:latin typeface="Times New Roman" panose="02020603050405020304" pitchFamily="18" charset="0"/>
                <a:cs typeface="Times New Roman" panose="02020603050405020304" pitchFamily="18" charset="0"/>
              </a:rPr>
              <a:t> osnovu </a:t>
            </a:r>
            <a:r>
              <a:rPr lang="en-GB" sz="1200" b="0" i="0" dirty="0" err="1">
                <a:solidFill>
                  <a:schemeClr val="tx1"/>
                </a:solidFill>
                <a:effectLst/>
                <a:latin typeface="Times New Roman" panose="02020603050405020304" pitchFamily="18" charset="0"/>
                <a:cs typeface="Times New Roman" panose="02020603050405020304" pitchFamily="18" charset="0"/>
              </a:rPr>
              <a:t>uloga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čime</a:t>
            </a:r>
            <a:r>
              <a:rPr lang="en-GB" sz="1200" b="0" i="0" dirty="0">
                <a:solidFill>
                  <a:schemeClr val="tx1"/>
                </a:solidFill>
                <a:effectLst/>
                <a:latin typeface="Times New Roman" panose="02020603050405020304" pitchFamily="18" charset="0"/>
                <a:cs typeface="Times New Roman" panose="02020603050405020304" pitchFamily="18" charset="0"/>
              </a:rPr>
              <a:t> se </a:t>
            </a:r>
            <a:r>
              <a:rPr lang="en-GB" sz="1200" b="0" i="0" dirty="0" err="1">
                <a:solidFill>
                  <a:schemeClr val="tx1"/>
                </a:solidFill>
                <a:effectLst/>
                <a:latin typeface="Times New Roman" panose="02020603050405020304" pitchFamily="18" charset="0"/>
                <a:cs typeface="Times New Roman" panose="02020603050405020304" pitchFamily="18" charset="0"/>
              </a:rPr>
              <a:t>obezbeđuje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kontrolisani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pristup</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informacijama</a:t>
            </a:r>
            <a:r>
              <a:rPr lang="en-GB" sz="1200" b="0" i="0" dirty="0">
                <a:solidFill>
                  <a:schemeClr val="tx1"/>
                </a:solidFill>
                <a:effectLst/>
                <a:latin typeface="Times New Roman" panose="02020603050405020304" pitchFamily="18" charset="0"/>
                <a:cs typeface="Times New Roman" panose="02020603050405020304" pitchFamily="18" charset="0"/>
              </a:rPr>
              <a:t>.</a:t>
            </a:r>
          </a:p>
          <a:p>
            <a:pPr algn="just">
              <a:buClr>
                <a:schemeClr val="tx1"/>
              </a:buClr>
              <a:buFont typeface="Arial" panose="020B0604020202020204" pitchFamily="34" charset="0"/>
              <a:buChar char="•"/>
            </a:pPr>
            <a:endParaRPr lang="en-GB" sz="1200" b="0" i="0" dirty="0">
              <a:solidFill>
                <a:schemeClr val="tx1"/>
              </a:solidFill>
              <a:effectLst/>
              <a:latin typeface="Times New Roman" panose="02020603050405020304" pitchFamily="18" charset="0"/>
              <a:cs typeface="Times New Roman" panose="02020603050405020304" pitchFamily="18" charset="0"/>
            </a:endParaRPr>
          </a:p>
          <a:p>
            <a:pPr algn="just">
              <a:buClr>
                <a:schemeClr val="tx1"/>
              </a:buClr>
              <a:buFont typeface="Arial" panose="020B0604020202020204" pitchFamily="34" charset="0"/>
              <a:buChar char="•"/>
            </a:pPr>
            <a:r>
              <a:rPr lang="en-GB" sz="1200" b="1" i="0" dirty="0" err="1">
                <a:solidFill>
                  <a:schemeClr val="tx1"/>
                </a:solidFill>
                <a:effectLst/>
                <a:latin typeface="Times New Roman" panose="02020603050405020304" pitchFamily="18" charset="0"/>
                <a:cs typeface="Times New Roman" panose="02020603050405020304" pitchFamily="18" charset="0"/>
              </a:rPr>
              <a:t>Bezbednosne</a:t>
            </a:r>
            <a:r>
              <a:rPr lang="en-GB" sz="1200" b="1" i="0" dirty="0">
                <a:solidFill>
                  <a:schemeClr val="tx1"/>
                </a:solidFill>
                <a:effectLst/>
                <a:latin typeface="Times New Roman" panose="02020603050405020304" pitchFamily="18" charset="0"/>
                <a:cs typeface="Times New Roman" panose="02020603050405020304" pitchFamily="18" charset="0"/>
              </a:rPr>
              <a:t> </a:t>
            </a:r>
            <a:r>
              <a:rPr lang="en-GB" sz="1200" b="1" i="0" dirty="0" err="1">
                <a:solidFill>
                  <a:schemeClr val="tx1"/>
                </a:solidFill>
                <a:effectLst/>
                <a:latin typeface="Times New Roman" panose="02020603050405020304" pitchFamily="18" charset="0"/>
                <a:cs typeface="Times New Roman" panose="02020603050405020304" pitchFamily="18" charset="0"/>
              </a:rPr>
              <a:t>nadogradnje</a:t>
            </a:r>
            <a:r>
              <a:rPr lang="en-GB" sz="1200" b="1" i="0" dirty="0">
                <a:solidFill>
                  <a:schemeClr val="tx1"/>
                </a:solidFill>
                <a:effectLst/>
                <a:latin typeface="Times New Roman" panose="02020603050405020304" pitchFamily="18" charset="0"/>
                <a:cs typeface="Times New Roman" panose="02020603050405020304" pitchFamily="18" charset="0"/>
              </a:rPr>
              <a: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Redovno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ažuriranje</a:t>
            </a:r>
            <a:r>
              <a:rPr lang="en-GB" sz="1200" b="0" i="0" dirty="0">
                <a:solidFill>
                  <a:schemeClr val="tx1"/>
                </a:solidFill>
                <a:effectLst/>
                <a:latin typeface="Times New Roman" panose="02020603050405020304" pitchFamily="18" charset="0"/>
                <a:cs typeface="Times New Roman" panose="02020603050405020304" pitchFamily="18" charset="0"/>
              </a:rPr>
              <a:t> Neo4j </a:t>
            </a:r>
            <a:r>
              <a:rPr lang="en-GB" sz="1200" b="0" i="0" dirty="0" err="1">
                <a:solidFill>
                  <a:schemeClr val="tx1"/>
                </a:solidFill>
                <a:effectLst/>
                <a:latin typeface="Times New Roman" panose="02020603050405020304" pitchFamily="18" charset="0"/>
                <a:cs typeface="Times New Roman" panose="02020603050405020304" pitchFamily="18" charset="0"/>
              </a:rPr>
              <a:t>sistema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najnovijim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sigurnosnim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nadogradnjama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ključno</a:t>
            </a:r>
            <a:r>
              <a:rPr lang="en-GB" sz="1200" b="0" i="0" dirty="0">
                <a:solidFill>
                  <a:schemeClr val="tx1"/>
                </a:solidFill>
                <a:effectLst/>
                <a:latin typeface="Times New Roman" panose="02020603050405020304" pitchFamily="18" charset="0"/>
                <a:cs typeface="Times New Roman" panose="02020603050405020304" pitchFamily="18" charset="0"/>
              </a:rPr>
              <a:t> je za </a:t>
            </a:r>
            <a:r>
              <a:rPr lang="en-GB" sz="1200" b="0" i="0" dirty="0" err="1">
                <a:solidFill>
                  <a:schemeClr val="tx1"/>
                </a:solidFill>
                <a:effectLst/>
                <a:latin typeface="Times New Roman" panose="02020603050405020304" pitchFamily="18" charset="0"/>
                <a:cs typeface="Times New Roman" panose="02020603050405020304" pitchFamily="18" charset="0"/>
              </a:rPr>
              <a:t>zaštitu</a:t>
            </a:r>
            <a:r>
              <a:rPr lang="en-GB" sz="1200" b="0" i="0" dirty="0">
                <a:solidFill>
                  <a:schemeClr val="tx1"/>
                </a:solidFill>
                <a:effectLst/>
                <a:latin typeface="Times New Roman" panose="02020603050405020304" pitchFamily="18" charset="0"/>
                <a:cs typeface="Times New Roman" panose="02020603050405020304" pitchFamily="18" charset="0"/>
              </a:rPr>
              <a:t> od </a:t>
            </a:r>
            <a:r>
              <a:rPr lang="en-GB" sz="1200" b="0" i="0" dirty="0" err="1">
                <a:solidFill>
                  <a:schemeClr val="tx1"/>
                </a:solidFill>
                <a:effectLst/>
                <a:latin typeface="Times New Roman" panose="02020603050405020304" pitchFamily="18" charset="0"/>
                <a:cs typeface="Times New Roman" panose="02020603050405020304" pitchFamily="18" charset="0"/>
              </a:rPr>
              <a:t>potencijalnih</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pretnji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Održavanje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bezbednosti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sistema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uključuje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praćenje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bezbednosnih</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vesti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primenu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odgovarajućih</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koraka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zaštite</a:t>
            </a:r>
            <a:r>
              <a:rPr lang="en-GB" sz="1200" b="0" i="0" dirty="0">
                <a:solidFill>
                  <a:schemeClr val="tx1"/>
                </a:solidFill>
                <a:effectLst/>
                <a:latin typeface="Times New Roman" panose="02020603050405020304" pitchFamily="18" charset="0"/>
                <a:cs typeface="Times New Roman" panose="02020603050405020304" pitchFamily="18" charset="0"/>
              </a:rPr>
              <a:t>.</a:t>
            </a:r>
          </a:p>
          <a:p>
            <a:pPr algn="just">
              <a:buClr>
                <a:schemeClr val="tx1"/>
              </a:buClr>
              <a:buFont typeface="Arial" panose="020B0604020202020204" pitchFamily="34" charset="0"/>
              <a:buChar char="•"/>
            </a:pPr>
            <a:endParaRPr lang="en-GB" sz="1200" b="0" i="0" dirty="0">
              <a:solidFill>
                <a:schemeClr val="tx1"/>
              </a:solidFill>
              <a:effectLst/>
              <a:latin typeface="Times New Roman" panose="02020603050405020304" pitchFamily="18" charset="0"/>
              <a:cs typeface="Times New Roman" panose="02020603050405020304" pitchFamily="18" charset="0"/>
            </a:endParaRPr>
          </a:p>
          <a:p>
            <a:pPr algn="just">
              <a:buClr>
                <a:schemeClr val="tx1"/>
              </a:buClr>
              <a:buFont typeface="Arial" panose="020B0604020202020204" pitchFamily="34" charset="0"/>
              <a:buChar char="•"/>
            </a:pPr>
            <a:r>
              <a:rPr lang="en-GB" sz="1200" b="1" i="0" dirty="0" err="1">
                <a:solidFill>
                  <a:schemeClr val="tx1"/>
                </a:solidFill>
                <a:effectLst/>
                <a:latin typeface="Times New Roman" panose="02020603050405020304" pitchFamily="18" charset="0"/>
                <a:cs typeface="Times New Roman" panose="02020603050405020304" pitchFamily="18" charset="0"/>
              </a:rPr>
              <a:t>Redundantnost</a:t>
            </a:r>
            <a:r>
              <a:rPr lang="en-GB" sz="1200" b="1" i="0" dirty="0">
                <a:solidFill>
                  <a:schemeClr val="tx1"/>
                </a:solidFill>
                <a:effectLst/>
                <a:latin typeface="Times New Roman" panose="02020603050405020304" pitchFamily="18" charset="0"/>
                <a:cs typeface="Times New Roman" panose="02020603050405020304" pitchFamily="18" charset="0"/>
              </a:rPr>
              <a:t> </a:t>
            </a:r>
            <a:r>
              <a:rPr lang="en-GB" sz="1200" b="1" i="0" dirty="0" err="1">
                <a:solidFill>
                  <a:schemeClr val="tx1"/>
                </a:solidFill>
                <a:effectLst/>
                <a:latin typeface="Times New Roman" panose="02020603050405020304" pitchFamily="18" charset="0"/>
                <a:cs typeface="Times New Roman" panose="02020603050405020304" pitchFamily="18" charset="0"/>
              </a:rPr>
              <a:t>i</a:t>
            </a:r>
            <a:r>
              <a:rPr lang="en-GB" sz="1200" b="1" i="0" dirty="0">
                <a:solidFill>
                  <a:schemeClr val="tx1"/>
                </a:solidFill>
                <a:effectLst/>
                <a:latin typeface="Times New Roman" panose="02020603050405020304" pitchFamily="18" charset="0"/>
                <a:cs typeface="Times New Roman" panose="02020603050405020304" pitchFamily="18" charset="0"/>
              </a:rPr>
              <a:t> backup:</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Implementacija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redundantnosti</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klasterima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pomaže</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očuvanju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slučaju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kvara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Periodično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pravljenje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sigurnosnih</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kopija</a:t>
            </a:r>
            <a:r>
              <a:rPr lang="en-GB" sz="1200" b="0" i="0" dirty="0">
                <a:solidFill>
                  <a:schemeClr val="tx1"/>
                </a:solidFill>
                <a:effectLst/>
                <a:latin typeface="Times New Roman" panose="02020603050405020304" pitchFamily="18" charset="0"/>
                <a:cs typeface="Times New Roman" panose="02020603050405020304" pitchFamily="18" charset="0"/>
              </a:rPr>
              <a:t> (backup)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njihovo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čuvanje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sigurnom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mestu</a:t>
            </a:r>
            <a:r>
              <a:rPr lang="en-GB" sz="1200" b="0" i="0" dirty="0">
                <a:solidFill>
                  <a:schemeClr val="tx1"/>
                </a:solidFill>
                <a:effectLst/>
                <a:latin typeface="Times New Roman" panose="02020603050405020304" pitchFamily="18" charset="0"/>
                <a:cs typeface="Times New Roman" panose="02020603050405020304" pitchFamily="18" charset="0"/>
              </a:rPr>
              <a:t> deo </a:t>
            </a:r>
            <a:r>
              <a:rPr lang="en-GB" sz="1200" b="0" i="0" dirty="0" err="1">
                <a:solidFill>
                  <a:schemeClr val="tx1"/>
                </a:solidFill>
                <a:effectLst/>
                <a:latin typeface="Times New Roman" panose="02020603050405020304" pitchFamily="18" charset="0"/>
                <a:cs typeface="Times New Roman" panose="02020603050405020304" pitchFamily="18" charset="0"/>
              </a:rPr>
              <a:t>su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strategije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održavanja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bezbednosti</a:t>
            </a:r>
            <a:r>
              <a:rPr lang="en-GB" sz="1200" b="0" i="0" dirty="0">
                <a:solidFill>
                  <a:schemeClr val="tx1"/>
                </a:solidFill>
                <a:effectLst/>
                <a:latin typeface="Times New Roman" panose="02020603050405020304" pitchFamily="18" charset="0"/>
                <a:cs typeface="Times New Roman" panose="02020603050405020304" pitchFamily="18" charset="0"/>
              </a:rPr>
              <a:t>.</a:t>
            </a:r>
          </a:p>
        </p:txBody>
      </p:sp>
      <p:sp>
        <p:nvSpPr>
          <p:cNvPr id="600" name="Google Shape;600;p40"/>
          <p:cNvSpPr txBox="1"/>
          <p:nvPr/>
        </p:nvSpPr>
        <p:spPr>
          <a:xfrm flipH="1">
            <a:off x="587293" y="1364026"/>
            <a:ext cx="3825681" cy="57270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l-PL" sz="1600" b="1" i="0" dirty="0">
                <a:solidFill>
                  <a:schemeClr val="tx1"/>
                </a:solidFill>
                <a:effectLst/>
                <a:latin typeface="Times New Roman" panose="02020603050405020304" pitchFamily="18" charset="0"/>
                <a:cs typeface="Times New Roman" panose="02020603050405020304" pitchFamily="18" charset="0"/>
              </a:rPr>
              <a:t>Održavanje i </a:t>
            </a:r>
            <a:r>
              <a:rPr lang="en-GB" sz="1600" b="1" i="0" dirty="0">
                <a:solidFill>
                  <a:schemeClr val="tx1"/>
                </a:solidFill>
                <a:effectLst/>
                <a:latin typeface="Times New Roman" panose="02020603050405020304" pitchFamily="18" charset="0"/>
                <a:cs typeface="Times New Roman" panose="02020603050405020304" pitchFamily="18" charset="0"/>
              </a:rPr>
              <a:t>b</a:t>
            </a:r>
            <a:r>
              <a:rPr lang="pl-PL" sz="1600" b="1" i="0" dirty="0">
                <a:solidFill>
                  <a:schemeClr val="tx1"/>
                </a:solidFill>
                <a:effectLst/>
                <a:latin typeface="Times New Roman" panose="02020603050405020304" pitchFamily="18" charset="0"/>
                <a:cs typeface="Times New Roman" panose="02020603050405020304" pitchFamily="18" charset="0"/>
              </a:rPr>
              <a:t>ezbednost </a:t>
            </a:r>
            <a:r>
              <a:rPr lang="en-GB" sz="1600" b="1" i="0" dirty="0">
                <a:solidFill>
                  <a:schemeClr val="tx1"/>
                </a:solidFill>
                <a:effectLst/>
                <a:latin typeface="Times New Roman" panose="02020603050405020304" pitchFamily="18" charset="0"/>
                <a:cs typeface="Times New Roman" panose="02020603050405020304" pitchFamily="18" charset="0"/>
              </a:rPr>
              <a:t>b</a:t>
            </a:r>
            <a:r>
              <a:rPr lang="pl-PL" sz="1600" b="1" i="0" dirty="0">
                <a:solidFill>
                  <a:schemeClr val="tx1"/>
                </a:solidFill>
                <a:effectLst/>
                <a:latin typeface="Times New Roman" panose="02020603050405020304" pitchFamily="18" charset="0"/>
                <a:cs typeface="Times New Roman" panose="02020603050405020304" pitchFamily="18" charset="0"/>
              </a:rPr>
              <a:t>aze </a:t>
            </a:r>
            <a:r>
              <a:rPr lang="en-GB" sz="1600" b="1" i="0" dirty="0">
                <a:solidFill>
                  <a:schemeClr val="tx1"/>
                </a:solidFill>
                <a:effectLst/>
                <a:latin typeface="Times New Roman" panose="02020603050405020304" pitchFamily="18" charset="0"/>
                <a:cs typeface="Times New Roman" panose="02020603050405020304" pitchFamily="18" charset="0"/>
              </a:rPr>
              <a:t>p</a:t>
            </a:r>
            <a:r>
              <a:rPr lang="pl-PL" sz="1600" b="1" i="0" dirty="0">
                <a:solidFill>
                  <a:schemeClr val="tx1"/>
                </a:solidFill>
                <a:effectLst/>
                <a:latin typeface="Times New Roman" panose="02020603050405020304" pitchFamily="18" charset="0"/>
                <a:cs typeface="Times New Roman" panose="02020603050405020304" pitchFamily="18" charset="0"/>
              </a:rPr>
              <a:t>odataka:</a:t>
            </a:r>
            <a:endParaRPr sz="1200" b="1" dirty="0">
              <a:solidFill>
                <a:schemeClr val="tx1"/>
              </a:solidFill>
              <a:latin typeface="Times New Roman" panose="02020603050405020304" pitchFamily="18" charset="0"/>
              <a:ea typeface="Open Sans"/>
              <a:cs typeface="Times New Roman" panose="02020603050405020304" pitchFamily="18" charset="0"/>
              <a:sym typeface="Open Sans"/>
            </a:endParaRPr>
          </a:p>
        </p:txBody>
      </p:sp>
    </p:spTree>
    <p:extLst>
      <p:ext uri="{BB962C8B-B14F-4D97-AF65-F5344CB8AC3E}">
        <p14:creationId xmlns:p14="http://schemas.microsoft.com/office/powerpoint/2010/main" val="42676924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pic>
        <p:nvPicPr>
          <p:cNvPr id="701" name="Google Shape;701;p44"/>
          <p:cNvPicPr preferRelativeResize="0"/>
          <p:nvPr/>
        </p:nvPicPr>
        <p:blipFill rotWithShape="1">
          <a:blip r:embed="rId3">
            <a:alphaModFix amt="40000"/>
          </a:blip>
          <a:srcRect r="68376"/>
          <a:stretch/>
        </p:blipFill>
        <p:spPr>
          <a:xfrm rot="5400000">
            <a:off x="4288051" y="3961727"/>
            <a:ext cx="567849" cy="1795699"/>
          </a:xfrm>
          <a:prstGeom prst="rect">
            <a:avLst/>
          </a:prstGeom>
          <a:noFill/>
          <a:ln>
            <a:noFill/>
          </a:ln>
        </p:spPr>
      </p:pic>
      <p:sp>
        <p:nvSpPr>
          <p:cNvPr id="702" name="Google Shape;702;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err="1">
                <a:solidFill>
                  <a:schemeClr val="tx1"/>
                </a:solidFill>
                <a:latin typeface="Times New Roman" panose="02020603050405020304" pitchFamily="18" charset="0"/>
                <a:cs typeface="Times New Roman" panose="02020603050405020304" pitchFamily="18" charset="0"/>
              </a:rPr>
              <a:t>Praktične</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primene</a:t>
            </a:r>
            <a:r>
              <a:rPr lang="en-GB" dirty="0">
                <a:solidFill>
                  <a:schemeClr val="tx1"/>
                </a:solidFill>
                <a:latin typeface="Times New Roman" panose="02020603050405020304" pitchFamily="18" charset="0"/>
                <a:cs typeface="Times New Roman" panose="02020603050405020304" pitchFamily="18" charset="0"/>
              </a:rPr>
              <a:t> Neo4j-a</a:t>
            </a:r>
            <a:endParaRPr dirty="0"/>
          </a:p>
        </p:txBody>
      </p:sp>
      <p:sp>
        <p:nvSpPr>
          <p:cNvPr id="704" name="Google Shape;704;p44"/>
          <p:cNvSpPr txBox="1"/>
          <p:nvPr/>
        </p:nvSpPr>
        <p:spPr>
          <a:xfrm>
            <a:off x="622726" y="1421295"/>
            <a:ext cx="7898498" cy="3064904"/>
          </a:xfrm>
          <a:prstGeom prst="rect">
            <a:avLst/>
          </a:prstGeom>
          <a:solidFill>
            <a:srgbClr val="191919">
              <a:alpha val="20130"/>
            </a:srgbClr>
          </a:solidFill>
          <a:ln>
            <a:noFill/>
          </a:ln>
        </p:spPr>
        <p:txBody>
          <a:bodyPr spcFirstLastPara="1" wrap="square" lIns="91425" tIns="91425" rIns="91425" bIns="91425" anchor="b" anchorCtr="0">
            <a:noAutofit/>
          </a:bodyPr>
          <a:lstStyle/>
          <a:p>
            <a:pPr marL="0" lvl="0" indent="0" algn="just" rtl="0">
              <a:spcBef>
                <a:spcPts val="0"/>
              </a:spcBef>
              <a:spcAft>
                <a:spcPts val="0"/>
              </a:spcAft>
              <a:buNone/>
            </a:pPr>
            <a:r>
              <a:rPr lang="en-GB" sz="1200" b="0" i="0" dirty="0" err="1">
                <a:solidFill>
                  <a:schemeClr val="tx1"/>
                </a:solidFill>
                <a:effectLst/>
                <a:latin typeface="Times New Roman" panose="02020603050405020304" pitchFamily="18" charset="0"/>
                <a:cs typeface="Times New Roman" panose="02020603050405020304" pitchFamily="18" charset="0"/>
              </a:rPr>
              <a:t>Razvoj</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aplikacija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sa</a:t>
            </a:r>
            <a:r>
              <a:rPr lang="en-GB" sz="1200" b="0" i="0" dirty="0">
                <a:solidFill>
                  <a:schemeClr val="tx1"/>
                </a:solidFill>
                <a:effectLst/>
                <a:latin typeface="Times New Roman" panose="02020603050405020304" pitchFamily="18" charset="0"/>
                <a:cs typeface="Times New Roman" panose="02020603050405020304" pitchFamily="18" charset="0"/>
              </a:rPr>
              <a:t> Neo4j-om </a:t>
            </a:r>
            <a:r>
              <a:rPr lang="en-GB" sz="1200" b="0" i="0" dirty="0" err="1">
                <a:solidFill>
                  <a:schemeClr val="tx1"/>
                </a:solidFill>
                <a:effectLst/>
                <a:latin typeface="Times New Roman" panose="02020603050405020304" pitchFamily="18" charset="0"/>
                <a:cs typeface="Times New Roman" panose="02020603050405020304" pitchFamily="18" charset="0"/>
              </a:rPr>
              <a:t>pruža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snažan</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okvir</a:t>
            </a:r>
            <a:r>
              <a:rPr lang="en-GB" sz="1200" b="0" i="0" dirty="0">
                <a:solidFill>
                  <a:schemeClr val="tx1"/>
                </a:solidFill>
                <a:effectLst/>
                <a:latin typeface="Times New Roman" panose="02020603050405020304" pitchFamily="18" charset="0"/>
                <a:cs typeface="Times New Roman" panose="02020603050405020304" pitchFamily="18" charset="0"/>
              </a:rPr>
              <a:t> za </a:t>
            </a:r>
            <a:r>
              <a:rPr lang="en-GB" sz="1200" b="0" i="0" dirty="0" err="1">
                <a:solidFill>
                  <a:schemeClr val="tx1"/>
                </a:solidFill>
                <a:effectLst/>
                <a:latin typeface="Times New Roman" panose="02020603050405020304" pitchFamily="18" charset="0"/>
                <a:cs typeface="Times New Roman" panose="02020603050405020304" pitchFamily="18" charset="0"/>
              </a:rPr>
              <a:t>efikasno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upravljanje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analizu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posebno</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okruženjima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gde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međusobni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odnosi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ključni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Razvoj</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aplikacija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sa</a:t>
            </a:r>
            <a:r>
              <a:rPr lang="en-GB" sz="1200" b="0" i="0" dirty="0">
                <a:solidFill>
                  <a:schemeClr val="tx1"/>
                </a:solidFill>
                <a:effectLst/>
                <a:latin typeface="Times New Roman" panose="02020603050405020304" pitchFamily="18" charset="0"/>
                <a:cs typeface="Times New Roman" panose="02020603050405020304" pitchFamily="18" charset="0"/>
              </a:rPr>
              <a:t> Neo4j-om </a:t>
            </a:r>
            <a:r>
              <a:rPr lang="en-GB" sz="1200" b="0" i="0" dirty="0" err="1">
                <a:solidFill>
                  <a:schemeClr val="tx1"/>
                </a:solidFill>
                <a:effectLst/>
                <a:latin typeface="Times New Roman" panose="02020603050405020304" pitchFamily="18" charset="0"/>
                <a:cs typeface="Times New Roman" panose="02020603050405020304" pitchFamily="18" charset="0"/>
              </a:rPr>
              <a:t>omogućava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modeliranje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kroz</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grafovsku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strukturu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čvorova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veza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Ovaj</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pristup</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pruža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jasnu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vizualizaciju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intuitivan</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način</a:t>
            </a:r>
            <a:r>
              <a:rPr lang="en-GB" sz="1200" b="0" i="0" dirty="0">
                <a:solidFill>
                  <a:schemeClr val="tx1"/>
                </a:solidFill>
                <a:effectLst/>
                <a:latin typeface="Times New Roman" panose="02020603050405020304" pitchFamily="18" charset="0"/>
                <a:cs typeface="Times New Roman" panose="02020603050405020304" pitchFamily="18" charset="0"/>
              </a:rPr>
              <a:t> za rad </a:t>
            </a:r>
            <a:r>
              <a:rPr lang="en-GB" sz="1200" b="0" i="0" dirty="0" err="1">
                <a:solidFill>
                  <a:schemeClr val="tx1"/>
                </a:solidFill>
                <a:effectLst/>
                <a:latin typeface="Times New Roman" panose="02020603050405020304" pitchFamily="18" charset="0"/>
                <a:cs typeface="Times New Roman" panose="02020603050405020304" pitchFamily="18" charset="0"/>
              </a:rPr>
              <a:t>sa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kompleksnim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odnosima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Integracija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različitim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programskim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jezicima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olakšava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razvoj</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prilagođavanje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aplikacija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prema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specifičnim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zahtevima</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0" lvl="0" indent="0" algn="just" rtl="0">
              <a:spcBef>
                <a:spcPts val="0"/>
              </a:spcBef>
              <a:spcAft>
                <a:spcPts val="0"/>
              </a:spcAft>
              <a:buNone/>
            </a:pPr>
            <a:endParaRPr lang="en-GB" sz="1200" b="0" i="0" dirty="0">
              <a:solidFill>
                <a:schemeClr val="tx1"/>
              </a:solidFill>
              <a:effectLst/>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r>
              <a:rPr lang="en-GB" sz="1200" b="0" i="0" dirty="0" err="1">
                <a:solidFill>
                  <a:schemeClr val="tx1"/>
                </a:solidFill>
                <a:effectLst/>
                <a:latin typeface="Times New Roman" panose="02020603050405020304" pitchFamily="18" charset="0"/>
                <a:cs typeface="Times New Roman" panose="02020603050405020304" pitchFamily="18" charset="0"/>
              </a:rPr>
              <a:t>Kada</a:t>
            </a:r>
            <a:r>
              <a:rPr lang="en-GB" sz="1200" b="0" i="0" dirty="0">
                <a:solidFill>
                  <a:schemeClr val="tx1"/>
                </a:solidFill>
                <a:effectLst/>
                <a:latin typeface="Times New Roman" panose="02020603050405020304" pitchFamily="18" charset="0"/>
                <a:cs typeface="Times New Roman" panose="02020603050405020304" pitchFamily="18" charset="0"/>
              </a:rPr>
              <a:t> je </a:t>
            </a:r>
            <a:r>
              <a:rPr lang="en-GB" sz="1200" b="0" i="0" dirty="0" err="1">
                <a:solidFill>
                  <a:schemeClr val="tx1"/>
                </a:solidFill>
                <a:effectLst/>
                <a:latin typeface="Times New Roman" panose="02020603050405020304" pitchFamily="18" charset="0"/>
                <a:cs typeface="Times New Roman" panose="02020603050405020304" pitchFamily="18" charset="0"/>
              </a:rPr>
              <a:t>reč</a:t>
            </a:r>
            <a:r>
              <a:rPr lang="en-GB" sz="1200" b="0" i="0" dirty="0">
                <a:solidFill>
                  <a:schemeClr val="tx1"/>
                </a:solidFill>
                <a:effectLst/>
                <a:latin typeface="Times New Roman" panose="02020603050405020304" pitchFamily="18" charset="0"/>
                <a:cs typeface="Times New Roman" panose="02020603050405020304" pitchFamily="18" charset="0"/>
              </a:rPr>
              <a:t> o </a:t>
            </a:r>
            <a:r>
              <a:rPr lang="en-GB" sz="1200" b="0" i="0" dirty="0" err="1">
                <a:solidFill>
                  <a:schemeClr val="tx1"/>
                </a:solidFill>
                <a:effectLst/>
                <a:latin typeface="Times New Roman" panose="02020603050405020304" pitchFamily="18" charset="0"/>
                <a:cs typeface="Times New Roman" panose="02020603050405020304" pitchFamily="18" charset="0"/>
              </a:rPr>
              <a:t>društvenim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mrežama</a:t>
            </a:r>
            <a:r>
              <a:rPr lang="en-GB" sz="1200" b="0" i="0" dirty="0">
                <a:solidFill>
                  <a:schemeClr val="tx1"/>
                </a:solidFill>
                <a:effectLst/>
                <a:latin typeface="Times New Roman" panose="02020603050405020304" pitchFamily="18" charset="0"/>
                <a:cs typeface="Times New Roman" panose="02020603050405020304" pitchFamily="18" charset="0"/>
              </a:rPr>
              <a:t>, Neo4j </a:t>
            </a:r>
            <a:r>
              <a:rPr lang="en-GB" sz="1200" b="0" i="0" dirty="0" err="1">
                <a:solidFill>
                  <a:schemeClr val="tx1"/>
                </a:solidFill>
                <a:effectLst/>
                <a:latin typeface="Times New Roman" panose="02020603050405020304" pitchFamily="18" charset="0"/>
                <a:cs typeface="Times New Roman" panose="02020603050405020304" pitchFamily="18" charset="0"/>
              </a:rPr>
              <a:t>dolazi</a:t>
            </a:r>
            <a:r>
              <a:rPr lang="en-GB" sz="1200" b="0" i="0" dirty="0">
                <a:solidFill>
                  <a:schemeClr val="tx1"/>
                </a:solidFill>
                <a:effectLst/>
                <a:latin typeface="Times New Roman" panose="02020603050405020304" pitchFamily="18" charset="0"/>
                <a:cs typeface="Times New Roman" panose="02020603050405020304" pitchFamily="18" charset="0"/>
              </a:rPr>
              <a:t> do </a:t>
            </a:r>
            <a:r>
              <a:rPr lang="en-GB" sz="1200" b="0" i="0" dirty="0" err="1">
                <a:solidFill>
                  <a:schemeClr val="tx1"/>
                </a:solidFill>
                <a:effectLst/>
                <a:latin typeface="Times New Roman" panose="02020603050405020304" pitchFamily="18" charset="0"/>
                <a:cs typeface="Times New Roman" panose="02020603050405020304" pitchFamily="18" charset="0"/>
              </a:rPr>
              <a:t>izražaja</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različitim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aspektima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razvoja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aplikacija</a:t>
            </a:r>
            <a:r>
              <a:rPr lang="en-GB" sz="1200" b="0" i="0" dirty="0">
                <a:solidFill>
                  <a:schemeClr val="tx1"/>
                </a:solidFill>
                <a:effectLst/>
                <a:latin typeface="Times New Roman" panose="02020603050405020304" pitchFamily="18" charset="0"/>
                <a:cs typeface="Times New Roman" panose="02020603050405020304" pitchFamily="18" charset="0"/>
              </a:rPr>
              <a:t>.</a:t>
            </a:r>
            <a:endParaRPr lang="en-GB" sz="1200" dirty="0">
              <a:solidFill>
                <a:schemeClr val="tx1"/>
              </a:solidFill>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endParaRPr lang="en-GB" sz="1200" b="0" i="0" dirty="0">
              <a:solidFill>
                <a:schemeClr val="tx1"/>
              </a:solidFill>
              <a:effectLst/>
              <a:latin typeface="Times New Roman" panose="02020603050405020304" pitchFamily="18" charset="0"/>
              <a:cs typeface="Times New Roman" panose="02020603050405020304" pitchFamily="18" charset="0"/>
            </a:endParaRPr>
          </a:p>
          <a:p>
            <a:pPr algn="l"/>
            <a:r>
              <a:rPr lang="en-GB" sz="1200" b="1" i="0" dirty="0" err="1">
                <a:solidFill>
                  <a:schemeClr val="tx1"/>
                </a:solidFill>
                <a:effectLst/>
                <a:latin typeface="Times New Roman" panose="02020603050405020304" pitchFamily="18" charset="0"/>
                <a:cs typeface="Times New Roman" panose="02020603050405020304" pitchFamily="18" charset="0"/>
              </a:rPr>
              <a:t>Modeliranje</a:t>
            </a:r>
            <a:r>
              <a:rPr lang="en-GB" sz="1200" b="1" i="0" dirty="0">
                <a:solidFill>
                  <a:schemeClr val="tx1"/>
                </a:solidFill>
                <a:effectLst/>
                <a:latin typeface="Times New Roman" panose="02020603050405020304" pitchFamily="18" charset="0"/>
                <a:cs typeface="Times New Roman" panose="02020603050405020304" pitchFamily="18" charset="0"/>
              </a:rPr>
              <a:t> </a:t>
            </a:r>
            <a:r>
              <a:rPr lang="en-GB" sz="1200" b="1" dirty="0" err="1">
                <a:solidFill>
                  <a:schemeClr val="tx1"/>
                </a:solidFill>
                <a:latin typeface="Times New Roman" panose="02020603050405020304" pitchFamily="18" charset="0"/>
                <a:cs typeface="Times New Roman" panose="02020603050405020304" pitchFamily="18" charset="0"/>
              </a:rPr>
              <a:t>k</a:t>
            </a:r>
            <a:r>
              <a:rPr lang="en-GB" sz="1200" b="1" i="0" dirty="0" err="1">
                <a:solidFill>
                  <a:schemeClr val="tx1"/>
                </a:solidFill>
                <a:effectLst/>
                <a:latin typeface="Times New Roman" panose="02020603050405020304" pitchFamily="18" charset="0"/>
                <a:cs typeface="Times New Roman" panose="02020603050405020304" pitchFamily="18" charset="0"/>
              </a:rPr>
              <a:t>orisnika</a:t>
            </a:r>
            <a:r>
              <a:rPr lang="en-GB" sz="1200" b="1" i="0" dirty="0">
                <a:solidFill>
                  <a:schemeClr val="tx1"/>
                </a:solidFill>
                <a:effectLst/>
                <a:latin typeface="Times New Roman" panose="02020603050405020304" pitchFamily="18" charset="0"/>
                <a:cs typeface="Times New Roman" panose="02020603050405020304" pitchFamily="18" charset="0"/>
              </a:rPr>
              <a:t> </a:t>
            </a:r>
            <a:r>
              <a:rPr lang="en-GB" sz="1200" b="1" i="0" dirty="0" err="1">
                <a:solidFill>
                  <a:schemeClr val="tx1"/>
                </a:solidFill>
                <a:effectLst/>
                <a:latin typeface="Times New Roman" panose="02020603050405020304" pitchFamily="18" charset="0"/>
                <a:cs typeface="Times New Roman" panose="02020603050405020304" pitchFamily="18" charset="0"/>
              </a:rPr>
              <a:t>i</a:t>
            </a:r>
            <a:r>
              <a:rPr lang="en-GB" sz="1200" b="1" i="0" dirty="0">
                <a:solidFill>
                  <a:schemeClr val="tx1"/>
                </a:solidFill>
                <a:effectLst/>
                <a:latin typeface="Times New Roman" panose="02020603050405020304" pitchFamily="18" charset="0"/>
                <a:cs typeface="Times New Roman" panose="02020603050405020304" pitchFamily="18" charset="0"/>
              </a:rPr>
              <a:t> </a:t>
            </a:r>
            <a:r>
              <a:rPr lang="en-GB" sz="1200" b="1" dirty="0" err="1">
                <a:solidFill>
                  <a:schemeClr val="tx1"/>
                </a:solidFill>
                <a:latin typeface="Times New Roman" panose="02020603050405020304" pitchFamily="18" charset="0"/>
                <a:cs typeface="Times New Roman" panose="02020603050405020304" pitchFamily="18" charset="0"/>
              </a:rPr>
              <a:t>v</a:t>
            </a:r>
            <a:r>
              <a:rPr lang="en-GB" sz="1200" b="1" i="0" dirty="0" err="1">
                <a:solidFill>
                  <a:schemeClr val="tx1"/>
                </a:solidFill>
                <a:effectLst/>
                <a:latin typeface="Times New Roman" panose="02020603050405020304" pitchFamily="18" charset="0"/>
                <a:cs typeface="Times New Roman" panose="02020603050405020304" pitchFamily="18" charset="0"/>
              </a:rPr>
              <a:t>eza</a:t>
            </a:r>
            <a:r>
              <a:rPr lang="en-GB" sz="1200" b="1" i="0" dirty="0">
                <a:solidFill>
                  <a:schemeClr val="tx1"/>
                </a:solidFill>
                <a:effectLst/>
                <a:latin typeface="Times New Roman" panose="02020603050405020304" pitchFamily="18" charset="0"/>
                <a:cs typeface="Times New Roman" panose="02020603050405020304" pitchFamily="18" charset="0"/>
              </a:rPr>
              <a:t>:</a:t>
            </a:r>
            <a:endParaRPr lang="en-GB" sz="1200" b="0" i="0" dirty="0">
              <a:solidFill>
                <a:schemeClr val="tx1"/>
              </a:solidFill>
              <a:effectLst/>
              <a:latin typeface="Times New Roman" panose="02020603050405020304" pitchFamily="18" charset="0"/>
              <a:cs typeface="Times New Roman" panose="02020603050405020304" pitchFamily="18" charset="0"/>
            </a:endParaRPr>
          </a:p>
          <a:p>
            <a:pPr marL="171450" indent="-171450" algn="l">
              <a:buClr>
                <a:schemeClr val="tx1"/>
              </a:buClr>
              <a:buFont typeface="Arial" panose="020B0604020202020204" pitchFamily="34" charset="0"/>
              <a:buChar char="•"/>
            </a:pPr>
            <a:r>
              <a:rPr lang="en-GB" sz="1200" b="0" i="0" dirty="0" err="1">
                <a:solidFill>
                  <a:schemeClr val="tx1"/>
                </a:solidFill>
                <a:effectLst/>
                <a:latin typeface="Times New Roman" panose="02020603050405020304" pitchFamily="18" charset="0"/>
                <a:cs typeface="Times New Roman" panose="02020603050405020304" pitchFamily="18" charset="0"/>
              </a:rPr>
              <a:t>Korisnici</a:t>
            </a:r>
            <a:r>
              <a:rPr lang="en-GB" sz="1200" b="0" i="0" dirty="0">
                <a:solidFill>
                  <a:schemeClr val="tx1"/>
                </a:solidFill>
                <a:effectLst/>
                <a:latin typeface="Times New Roman" panose="02020603050405020304" pitchFamily="18" charset="0"/>
                <a:cs typeface="Times New Roman" panose="02020603050405020304" pitchFamily="18" charset="0"/>
              </a:rPr>
              <a:t> se </a:t>
            </a:r>
            <a:r>
              <a:rPr lang="en-GB" sz="1200" b="0" i="0" dirty="0" err="1">
                <a:solidFill>
                  <a:schemeClr val="tx1"/>
                </a:solidFill>
                <a:effectLst/>
                <a:latin typeface="Times New Roman" panose="02020603050405020304" pitchFamily="18" charset="0"/>
                <a:cs typeface="Times New Roman" panose="02020603050405020304" pitchFamily="18" charset="0"/>
              </a:rPr>
              <a:t>predstavljaju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kao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čvorovi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svojstvima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poput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imena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godina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drugih</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relevantnih</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informacija</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171450" indent="-171450" algn="l">
              <a:buClr>
                <a:schemeClr val="tx1"/>
              </a:buClr>
              <a:buFont typeface="Arial" panose="020B0604020202020204" pitchFamily="34" charset="0"/>
              <a:buChar char="•"/>
            </a:pPr>
            <a:r>
              <a:rPr lang="en-GB" sz="1200" b="0" i="0" dirty="0" err="1">
                <a:solidFill>
                  <a:schemeClr val="tx1"/>
                </a:solidFill>
                <a:effectLst/>
                <a:latin typeface="Times New Roman" panose="02020603050405020304" pitchFamily="18" charset="0"/>
                <a:cs typeface="Times New Roman" panose="02020603050405020304" pitchFamily="18" charset="0"/>
              </a:rPr>
              <a:t>Veze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između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korisnika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modelirane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kao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odnosi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poput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Prijatelj</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ili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Saradnik</a:t>
            </a:r>
            <a:r>
              <a:rPr lang="en-GB" sz="1200" b="0" i="0" dirty="0">
                <a:solidFill>
                  <a:schemeClr val="tx1"/>
                </a:solidFill>
                <a:effectLst/>
                <a:latin typeface="Times New Roman" panose="02020603050405020304" pitchFamily="18" charset="0"/>
                <a:cs typeface="Times New Roman" panose="02020603050405020304" pitchFamily="18" charset="0"/>
              </a:rPr>
              <a:t>".</a:t>
            </a:r>
          </a:p>
          <a:p>
            <a:pPr algn="l">
              <a:buClr>
                <a:schemeClr val="tx1"/>
              </a:buClr>
            </a:pPr>
            <a:endParaRPr lang="en-GB" sz="1200" dirty="0">
              <a:solidFill>
                <a:schemeClr val="tx1"/>
              </a:solidFill>
              <a:latin typeface="Times New Roman" panose="02020603050405020304" pitchFamily="18" charset="0"/>
              <a:cs typeface="Times New Roman" panose="02020603050405020304" pitchFamily="18" charset="0"/>
            </a:endParaRPr>
          </a:p>
          <a:p>
            <a:pPr algn="l"/>
            <a:r>
              <a:rPr lang="en-GB" sz="1200" b="1" i="0" dirty="0">
                <a:solidFill>
                  <a:schemeClr val="tx1"/>
                </a:solidFill>
                <a:effectLst/>
                <a:latin typeface="Times New Roman" panose="02020603050405020304" pitchFamily="18" charset="0"/>
                <a:cs typeface="Times New Roman" panose="02020603050405020304" pitchFamily="18" charset="0"/>
              </a:rPr>
              <a:t>Analiza </a:t>
            </a:r>
            <a:r>
              <a:rPr lang="en-GB" sz="1200" b="1" dirty="0" err="1">
                <a:solidFill>
                  <a:schemeClr val="tx1"/>
                </a:solidFill>
                <a:latin typeface="Times New Roman" panose="02020603050405020304" pitchFamily="18" charset="0"/>
                <a:cs typeface="Times New Roman" panose="02020603050405020304" pitchFamily="18" charset="0"/>
              </a:rPr>
              <a:t>m</a:t>
            </a:r>
            <a:r>
              <a:rPr lang="en-GB" sz="1200" b="1" i="0" dirty="0" err="1">
                <a:solidFill>
                  <a:schemeClr val="tx1"/>
                </a:solidFill>
                <a:effectLst/>
                <a:latin typeface="Times New Roman" panose="02020603050405020304" pitchFamily="18" charset="0"/>
                <a:cs typeface="Times New Roman" panose="02020603050405020304" pitchFamily="18" charset="0"/>
              </a:rPr>
              <a:t>režnih</a:t>
            </a:r>
            <a:r>
              <a:rPr lang="en-GB" sz="1200" b="1" i="0" dirty="0">
                <a:solidFill>
                  <a:schemeClr val="tx1"/>
                </a:solidFill>
                <a:effectLst/>
                <a:latin typeface="Times New Roman" panose="02020603050405020304" pitchFamily="18" charset="0"/>
                <a:cs typeface="Times New Roman" panose="02020603050405020304" pitchFamily="18" charset="0"/>
              </a:rPr>
              <a:t> </a:t>
            </a:r>
            <a:r>
              <a:rPr lang="en-GB" sz="1200" b="1" dirty="0" err="1">
                <a:solidFill>
                  <a:schemeClr val="tx1"/>
                </a:solidFill>
                <a:latin typeface="Times New Roman" panose="02020603050405020304" pitchFamily="18" charset="0"/>
                <a:cs typeface="Times New Roman" panose="02020603050405020304" pitchFamily="18" charset="0"/>
              </a:rPr>
              <a:t>o</a:t>
            </a:r>
            <a:r>
              <a:rPr lang="en-GB" sz="1200" b="1" i="0" dirty="0" err="1">
                <a:solidFill>
                  <a:schemeClr val="tx1"/>
                </a:solidFill>
                <a:effectLst/>
                <a:latin typeface="Times New Roman" panose="02020603050405020304" pitchFamily="18" charset="0"/>
                <a:cs typeface="Times New Roman" panose="02020603050405020304" pitchFamily="18" charset="0"/>
              </a:rPr>
              <a:t>dnosa</a:t>
            </a:r>
            <a:r>
              <a:rPr lang="en-GB" sz="1200" b="1" i="0" dirty="0">
                <a:solidFill>
                  <a:schemeClr val="tx1"/>
                </a:solidFill>
                <a:effectLst/>
                <a:latin typeface="Times New Roman" panose="02020603050405020304" pitchFamily="18" charset="0"/>
                <a:cs typeface="Times New Roman" panose="02020603050405020304" pitchFamily="18" charset="0"/>
              </a:rPr>
              <a:t>:</a:t>
            </a:r>
            <a:endParaRPr lang="en-GB" sz="1200" b="0" i="0" dirty="0">
              <a:solidFill>
                <a:schemeClr val="tx1"/>
              </a:solidFill>
              <a:effectLst/>
              <a:latin typeface="Times New Roman" panose="02020603050405020304" pitchFamily="18" charset="0"/>
              <a:cs typeface="Times New Roman" panose="02020603050405020304" pitchFamily="18" charset="0"/>
            </a:endParaRPr>
          </a:p>
          <a:p>
            <a:pPr algn="l">
              <a:buClr>
                <a:schemeClr val="tx1"/>
              </a:buClr>
              <a:buFont typeface="Arial" panose="020B0604020202020204" pitchFamily="34" charset="0"/>
              <a:buChar char="•"/>
            </a:pPr>
            <a:r>
              <a:rPr lang="en-GB" sz="1200" b="0" i="0" dirty="0" err="1">
                <a:solidFill>
                  <a:schemeClr val="tx1"/>
                </a:solidFill>
                <a:effectLst/>
                <a:latin typeface="Times New Roman" panose="02020603050405020304" pitchFamily="18" charset="0"/>
                <a:cs typeface="Times New Roman" panose="02020603050405020304" pitchFamily="18" charset="0"/>
              </a:rPr>
              <a:t>Korišćenjem</a:t>
            </a:r>
            <a:r>
              <a:rPr lang="en-GB" sz="1200" b="0" i="0" dirty="0">
                <a:solidFill>
                  <a:schemeClr val="tx1"/>
                </a:solidFill>
                <a:effectLst/>
                <a:latin typeface="Times New Roman" panose="02020603050405020304" pitchFamily="18" charset="0"/>
                <a:cs typeface="Times New Roman" panose="02020603050405020304" pitchFamily="18" charset="0"/>
              </a:rPr>
              <a:t> Cypher </a:t>
            </a:r>
            <a:r>
              <a:rPr lang="en-GB" sz="1200" b="0" i="0" dirty="0" err="1">
                <a:solidFill>
                  <a:schemeClr val="tx1"/>
                </a:solidFill>
                <a:effectLst/>
                <a:latin typeface="Times New Roman" panose="02020603050405020304" pitchFamily="18" charset="0"/>
                <a:cs typeface="Times New Roman" panose="02020603050405020304" pitchFamily="18" charset="0"/>
              </a:rPr>
              <a:t>upita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mogu</a:t>
            </a:r>
            <a:r>
              <a:rPr lang="en-GB" sz="1200" b="0" i="0" dirty="0">
                <a:solidFill>
                  <a:schemeClr val="tx1"/>
                </a:solidFill>
                <a:effectLst/>
                <a:latin typeface="Times New Roman" panose="02020603050405020304" pitchFamily="18" charset="0"/>
                <a:cs typeface="Times New Roman" panose="02020603050405020304" pitchFamily="18" charset="0"/>
              </a:rPr>
              <a:t> se </a:t>
            </a:r>
            <a:r>
              <a:rPr lang="en-GB" sz="1200" b="0" i="0" dirty="0" err="1">
                <a:solidFill>
                  <a:schemeClr val="tx1"/>
                </a:solidFill>
                <a:effectLst/>
                <a:latin typeface="Times New Roman" panose="02020603050405020304" pitchFamily="18" charset="0"/>
                <a:cs typeface="Times New Roman" panose="02020603050405020304" pitchFamily="18" charset="0"/>
              </a:rPr>
              <a:t>analizirati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identifikovati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ključni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odnosi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unutar</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društvene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mreže</a:t>
            </a:r>
            <a:r>
              <a:rPr lang="en-GB" sz="1200" b="0" i="0" dirty="0">
                <a:solidFill>
                  <a:schemeClr val="tx1"/>
                </a:solidFill>
                <a:effectLst/>
                <a:latin typeface="Times New Roman" panose="02020603050405020304" pitchFamily="18" charset="0"/>
                <a:cs typeface="Times New Roman" panose="02020603050405020304" pitchFamily="18" charset="0"/>
              </a:rPr>
              <a:t>.</a:t>
            </a:r>
          </a:p>
          <a:p>
            <a:pPr algn="l">
              <a:buClr>
                <a:schemeClr val="tx1"/>
              </a:buClr>
              <a:buFont typeface="Arial" panose="020B0604020202020204" pitchFamily="34" charset="0"/>
              <a:buChar char="•"/>
            </a:pPr>
            <a:r>
              <a:rPr lang="en-GB" sz="1200" b="0" i="0" dirty="0" err="1">
                <a:solidFill>
                  <a:schemeClr val="tx1"/>
                </a:solidFill>
                <a:effectLst/>
                <a:latin typeface="Times New Roman" panose="02020603050405020304" pitchFamily="18" charset="0"/>
                <a:cs typeface="Times New Roman" panose="02020603050405020304" pitchFamily="18" charset="0"/>
              </a:rPr>
              <a:t>Algoritmi</a:t>
            </a:r>
            <a:r>
              <a:rPr lang="en-GB" sz="1200" b="0" i="0" dirty="0">
                <a:solidFill>
                  <a:schemeClr val="tx1"/>
                </a:solidFill>
                <a:effectLst/>
                <a:latin typeface="Times New Roman" panose="02020603050405020304" pitchFamily="18" charset="0"/>
                <a:cs typeface="Times New Roman" panose="02020603050405020304" pitchFamily="18" charset="0"/>
              </a:rPr>
              <a:t> za </a:t>
            </a:r>
            <a:r>
              <a:rPr lang="en-GB" sz="1200" b="0" i="0" dirty="0" err="1">
                <a:solidFill>
                  <a:schemeClr val="tx1"/>
                </a:solidFill>
                <a:effectLst/>
                <a:latin typeface="Times New Roman" panose="02020603050405020304" pitchFamily="18" charset="0"/>
                <a:cs typeface="Times New Roman" panose="02020603050405020304" pitchFamily="18" charset="0"/>
              </a:rPr>
              <a:t>otkrivanje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zajednica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pomažu</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identifikaciji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grupa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korisnika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sličnim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interesovanjima</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0" lvl="0" indent="0" algn="just" rtl="0">
              <a:spcBef>
                <a:spcPts val="0"/>
              </a:spcBef>
              <a:spcAft>
                <a:spcPts val="0"/>
              </a:spcAft>
              <a:buNone/>
            </a:pPr>
            <a:endParaRPr lang="en-GB" sz="1200" dirty="0">
              <a:solidFill>
                <a:schemeClr val="tx1"/>
              </a:solidFill>
              <a:latin typeface="Times New Roman" panose="02020603050405020304" pitchFamily="18" charset="0"/>
              <a:ea typeface="DM Sans"/>
              <a:cs typeface="Times New Roman" panose="02020603050405020304" pitchFamily="18" charset="0"/>
              <a:sym typeface="DM Sans"/>
            </a:endParaRPr>
          </a:p>
        </p:txBody>
      </p:sp>
      <p:pic>
        <p:nvPicPr>
          <p:cNvPr id="711" name="Google Shape;711;p44"/>
          <p:cNvPicPr preferRelativeResize="0"/>
          <p:nvPr/>
        </p:nvPicPr>
        <p:blipFill rotWithShape="1">
          <a:blip r:embed="rId4">
            <a:alphaModFix amt="50000"/>
          </a:blip>
          <a:srcRect l="26344" t="28964" r="29123" b="29627"/>
          <a:stretch/>
        </p:blipFill>
        <p:spPr>
          <a:xfrm rot="7">
            <a:off x="8524664" y="1688858"/>
            <a:ext cx="232924" cy="216584"/>
          </a:xfrm>
          <a:prstGeom prst="rect">
            <a:avLst/>
          </a:prstGeom>
          <a:noFill/>
          <a:ln>
            <a:noFill/>
          </a:ln>
        </p:spPr>
      </p:pic>
    </p:spTree>
    <p:extLst>
      <p:ext uri="{BB962C8B-B14F-4D97-AF65-F5344CB8AC3E}">
        <p14:creationId xmlns:p14="http://schemas.microsoft.com/office/powerpoint/2010/main" val="25168476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pic>
        <p:nvPicPr>
          <p:cNvPr id="701" name="Google Shape;701;p44"/>
          <p:cNvPicPr preferRelativeResize="0"/>
          <p:nvPr/>
        </p:nvPicPr>
        <p:blipFill rotWithShape="1">
          <a:blip r:embed="rId3">
            <a:alphaModFix amt="40000"/>
          </a:blip>
          <a:srcRect r="68376"/>
          <a:stretch/>
        </p:blipFill>
        <p:spPr>
          <a:xfrm rot="5400000">
            <a:off x="4288051" y="3961727"/>
            <a:ext cx="567849" cy="1795699"/>
          </a:xfrm>
          <a:prstGeom prst="rect">
            <a:avLst/>
          </a:prstGeom>
          <a:noFill/>
          <a:ln>
            <a:noFill/>
          </a:ln>
        </p:spPr>
      </p:pic>
      <p:sp>
        <p:nvSpPr>
          <p:cNvPr id="702" name="Google Shape;702;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err="1">
                <a:solidFill>
                  <a:schemeClr val="tx1"/>
                </a:solidFill>
                <a:latin typeface="Times New Roman" panose="02020603050405020304" pitchFamily="18" charset="0"/>
                <a:cs typeface="Times New Roman" panose="02020603050405020304" pitchFamily="18" charset="0"/>
              </a:rPr>
              <a:t>Praktične</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primene</a:t>
            </a:r>
            <a:r>
              <a:rPr lang="en-GB" dirty="0">
                <a:solidFill>
                  <a:schemeClr val="tx1"/>
                </a:solidFill>
                <a:latin typeface="Times New Roman" panose="02020603050405020304" pitchFamily="18" charset="0"/>
                <a:cs typeface="Times New Roman" panose="02020603050405020304" pitchFamily="18" charset="0"/>
              </a:rPr>
              <a:t> Neo4j-a</a:t>
            </a:r>
            <a:endParaRPr dirty="0"/>
          </a:p>
        </p:txBody>
      </p:sp>
      <p:sp>
        <p:nvSpPr>
          <p:cNvPr id="704" name="Google Shape;704;p44"/>
          <p:cNvSpPr txBox="1"/>
          <p:nvPr/>
        </p:nvSpPr>
        <p:spPr>
          <a:xfrm>
            <a:off x="719998" y="1331843"/>
            <a:ext cx="7704001" cy="3160644"/>
          </a:xfrm>
          <a:prstGeom prst="rect">
            <a:avLst/>
          </a:prstGeom>
          <a:solidFill>
            <a:srgbClr val="191919">
              <a:alpha val="20130"/>
            </a:srgbClr>
          </a:solidFill>
          <a:ln>
            <a:noFill/>
          </a:ln>
        </p:spPr>
        <p:txBody>
          <a:bodyPr spcFirstLastPara="1" wrap="square" lIns="91425" tIns="91425" rIns="91425" bIns="91425" anchor="b" anchorCtr="0">
            <a:noAutofit/>
          </a:bodyPr>
          <a:lstStyle/>
          <a:p>
            <a:pPr algn="l"/>
            <a:endParaRPr lang="en-GB" sz="1200" b="1" i="0" dirty="0">
              <a:solidFill>
                <a:schemeClr val="tx1"/>
              </a:solidFill>
              <a:effectLst/>
              <a:latin typeface="Times New Roman" panose="02020603050405020304" pitchFamily="18" charset="0"/>
              <a:cs typeface="Times New Roman" panose="02020603050405020304" pitchFamily="18" charset="0"/>
            </a:endParaRPr>
          </a:p>
          <a:p>
            <a:pPr algn="l"/>
            <a:endParaRPr lang="en-GB" sz="1200" b="1" dirty="0">
              <a:solidFill>
                <a:schemeClr val="tx1"/>
              </a:solidFill>
              <a:latin typeface="Times New Roman" panose="02020603050405020304" pitchFamily="18" charset="0"/>
              <a:cs typeface="Times New Roman" panose="02020603050405020304" pitchFamily="18" charset="0"/>
            </a:endParaRPr>
          </a:p>
          <a:p>
            <a:pPr algn="l"/>
            <a:endParaRPr lang="en-GB" sz="1200" b="1" i="0" dirty="0">
              <a:solidFill>
                <a:schemeClr val="tx1"/>
              </a:solidFill>
              <a:effectLst/>
              <a:latin typeface="Times New Roman" panose="02020603050405020304" pitchFamily="18" charset="0"/>
              <a:cs typeface="Times New Roman" panose="02020603050405020304" pitchFamily="18" charset="0"/>
            </a:endParaRPr>
          </a:p>
          <a:p>
            <a:pPr algn="l"/>
            <a:endParaRPr lang="en-GB" sz="1200" b="1" dirty="0">
              <a:solidFill>
                <a:schemeClr val="tx1"/>
              </a:solidFill>
              <a:latin typeface="Times New Roman" panose="02020603050405020304" pitchFamily="18" charset="0"/>
              <a:cs typeface="Times New Roman" panose="02020603050405020304" pitchFamily="18" charset="0"/>
            </a:endParaRPr>
          </a:p>
          <a:p>
            <a:pPr algn="l"/>
            <a:r>
              <a:rPr lang="en-GB" sz="1200" b="1" i="0" dirty="0" err="1">
                <a:solidFill>
                  <a:schemeClr val="tx1"/>
                </a:solidFill>
                <a:effectLst/>
                <a:latin typeface="Times New Roman" panose="02020603050405020304" pitchFamily="18" charset="0"/>
                <a:cs typeface="Times New Roman" panose="02020603050405020304" pitchFamily="18" charset="0"/>
              </a:rPr>
              <a:t>Personalizovane</a:t>
            </a:r>
            <a:r>
              <a:rPr lang="en-GB" sz="1200" b="1" i="0" dirty="0">
                <a:solidFill>
                  <a:schemeClr val="tx1"/>
                </a:solidFill>
                <a:effectLst/>
                <a:latin typeface="Times New Roman" panose="02020603050405020304" pitchFamily="18" charset="0"/>
                <a:cs typeface="Times New Roman" panose="02020603050405020304" pitchFamily="18" charset="0"/>
              </a:rPr>
              <a:t> preporuke </a:t>
            </a:r>
            <a:r>
              <a:rPr lang="en-GB" sz="1200" b="1" i="0" dirty="0" err="1">
                <a:solidFill>
                  <a:schemeClr val="tx1"/>
                </a:solidFill>
                <a:effectLst/>
                <a:latin typeface="Times New Roman" panose="02020603050405020304" pitchFamily="18" charset="0"/>
                <a:cs typeface="Times New Roman" panose="02020603050405020304" pitchFamily="18" charset="0"/>
              </a:rPr>
              <a:t>i</a:t>
            </a:r>
            <a:r>
              <a:rPr lang="en-GB" sz="1200" b="1" i="0" dirty="0">
                <a:solidFill>
                  <a:schemeClr val="tx1"/>
                </a:solidFill>
                <a:effectLst/>
                <a:latin typeface="Times New Roman" panose="02020603050405020304" pitchFamily="18" charset="0"/>
                <a:cs typeface="Times New Roman" panose="02020603050405020304" pitchFamily="18" charset="0"/>
              </a:rPr>
              <a:t> </a:t>
            </a:r>
            <a:r>
              <a:rPr lang="en-GB" sz="1200" b="1" dirty="0" err="1">
                <a:solidFill>
                  <a:schemeClr val="tx1"/>
                </a:solidFill>
                <a:latin typeface="Times New Roman" panose="02020603050405020304" pitchFamily="18" charset="0"/>
                <a:cs typeface="Times New Roman" panose="02020603050405020304" pitchFamily="18" charset="0"/>
              </a:rPr>
              <a:t>a</a:t>
            </a:r>
            <a:r>
              <a:rPr lang="en-GB" sz="1200" b="1" i="0" dirty="0" err="1">
                <a:solidFill>
                  <a:schemeClr val="tx1"/>
                </a:solidFill>
                <a:effectLst/>
                <a:latin typeface="Times New Roman" panose="02020603050405020304" pitchFamily="18" charset="0"/>
                <a:cs typeface="Times New Roman" panose="02020603050405020304" pitchFamily="18" charset="0"/>
              </a:rPr>
              <a:t>ktivnosti</a:t>
            </a:r>
            <a:r>
              <a:rPr lang="en-GB" sz="1200" b="1" i="0" dirty="0">
                <a:solidFill>
                  <a:schemeClr val="tx1"/>
                </a:solidFill>
                <a:effectLst/>
                <a:latin typeface="Times New Roman" panose="02020603050405020304" pitchFamily="18" charset="0"/>
                <a:cs typeface="Times New Roman" panose="02020603050405020304" pitchFamily="18" charset="0"/>
              </a:rPr>
              <a:t>:</a:t>
            </a:r>
            <a:endParaRPr lang="en-GB" sz="1200" b="0" i="0" dirty="0">
              <a:solidFill>
                <a:schemeClr val="tx1"/>
              </a:solidFill>
              <a:effectLst/>
              <a:latin typeface="Times New Roman" panose="02020603050405020304" pitchFamily="18" charset="0"/>
              <a:cs typeface="Times New Roman" panose="02020603050405020304" pitchFamily="18" charset="0"/>
            </a:endParaRPr>
          </a:p>
          <a:p>
            <a:pPr algn="l">
              <a:buClr>
                <a:schemeClr val="tx1"/>
              </a:buClr>
              <a:buFont typeface="Arial" panose="020B0604020202020204" pitchFamily="34" charset="0"/>
              <a:buChar char="•"/>
            </a:pPr>
            <a:r>
              <a:rPr lang="en-GB" sz="1200" b="0" i="0" dirty="0">
                <a:solidFill>
                  <a:schemeClr val="tx1"/>
                </a:solidFill>
                <a:effectLst/>
                <a:latin typeface="Times New Roman" panose="02020603050405020304" pitchFamily="18" charset="0"/>
                <a:cs typeface="Times New Roman" panose="02020603050405020304" pitchFamily="18" charset="0"/>
              </a:rPr>
              <a:t>Na osnovu </a:t>
            </a:r>
            <a:r>
              <a:rPr lang="en-GB" sz="1200" b="0" i="0" dirty="0" err="1">
                <a:solidFill>
                  <a:schemeClr val="tx1"/>
                </a:solidFill>
                <a:effectLst/>
                <a:latin typeface="Times New Roman" panose="02020603050405020304" pitchFamily="18" charset="0"/>
                <a:cs typeface="Times New Roman" panose="02020603050405020304" pitchFamily="18" charset="0"/>
              </a:rPr>
              <a:t>praćenja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korisničkih</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interakcija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mogu</a:t>
            </a:r>
            <a:r>
              <a:rPr lang="en-GB" sz="1200" b="0" i="0" dirty="0">
                <a:solidFill>
                  <a:schemeClr val="tx1"/>
                </a:solidFill>
                <a:effectLst/>
                <a:latin typeface="Times New Roman" panose="02020603050405020304" pitchFamily="18" charset="0"/>
                <a:cs typeface="Times New Roman" panose="02020603050405020304" pitchFamily="18" charset="0"/>
              </a:rPr>
              <a:t> se </a:t>
            </a:r>
            <a:r>
              <a:rPr lang="en-GB" sz="1200" b="0" i="0" dirty="0" err="1">
                <a:solidFill>
                  <a:schemeClr val="tx1"/>
                </a:solidFill>
                <a:effectLst/>
                <a:latin typeface="Times New Roman" panose="02020603050405020304" pitchFamily="18" charset="0"/>
                <a:cs typeface="Times New Roman" panose="02020603050405020304" pitchFamily="18" charset="0"/>
              </a:rPr>
              <a:t>implementirati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sistemi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personalizovanih</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preporuka</a:t>
            </a:r>
            <a:r>
              <a:rPr lang="en-GB" sz="1200" b="0" i="0" dirty="0">
                <a:solidFill>
                  <a:schemeClr val="tx1"/>
                </a:solidFill>
                <a:effectLst/>
                <a:latin typeface="Times New Roman" panose="02020603050405020304" pitchFamily="18" charset="0"/>
                <a:cs typeface="Times New Roman" panose="02020603050405020304" pitchFamily="18" charset="0"/>
              </a:rPr>
              <a:t>.</a:t>
            </a:r>
          </a:p>
          <a:p>
            <a:pPr algn="l">
              <a:buClr>
                <a:schemeClr val="tx1"/>
              </a:buClr>
              <a:buFont typeface="Arial" panose="020B0604020202020204" pitchFamily="34" charset="0"/>
              <a:buChar char="•"/>
            </a:pPr>
            <a:r>
              <a:rPr lang="en-GB" sz="1200" b="0" i="0" dirty="0" err="1">
                <a:solidFill>
                  <a:schemeClr val="tx1"/>
                </a:solidFill>
                <a:effectLst/>
                <a:latin typeface="Times New Roman" panose="02020603050405020304" pitchFamily="18" charset="0"/>
                <a:cs typeface="Times New Roman" panose="02020603050405020304" pitchFamily="18" charset="0"/>
              </a:rPr>
              <a:t>Aktivnosti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korisnika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poput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komentara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ili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deljenja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mogu</a:t>
            </a:r>
            <a:r>
              <a:rPr lang="en-GB" sz="1200" b="0" i="0" dirty="0">
                <a:solidFill>
                  <a:schemeClr val="tx1"/>
                </a:solidFill>
                <a:effectLst/>
                <a:latin typeface="Times New Roman" panose="02020603050405020304" pitchFamily="18" charset="0"/>
                <a:cs typeface="Times New Roman" panose="02020603050405020304" pitchFamily="18" charset="0"/>
              </a:rPr>
              <a:t> se </a:t>
            </a:r>
            <a:r>
              <a:rPr lang="en-GB" sz="1200" b="0" i="0" dirty="0" err="1">
                <a:solidFill>
                  <a:schemeClr val="tx1"/>
                </a:solidFill>
                <a:effectLst/>
                <a:latin typeface="Times New Roman" panose="02020603050405020304" pitchFamily="18" charset="0"/>
                <a:cs typeface="Times New Roman" panose="02020603050405020304" pitchFamily="18" charset="0"/>
              </a:rPr>
              <a:t>efikasno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pratiti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analizirati</a:t>
            </a:r>
            <a:r>
              <a:rPr lang="en-GB" sz="1200" b="0" i="0" dirty="0">
                <a:solidFill>
                  <a:schemeClr val="tx1"/>
                </a:solidFill>
                <a:effectLst/>
                <a:latin typeface="Times New Roman" panose="02020603050405020304" pitchFamily="18" charset="0"/>
                <a:cs typeface="Times New Roman" panose="02020603050405020304" pitchFamily="18" charset="0"/>
              </a:rPr>
              <a:t>.</a:t>
            </a:r>
          </a:p>
          <a:p>
            <a:pPr algn="l"/>
            <a:endParaRPr lang="en-GB" sz="1200" b="1" i="0" dirty="0">
              <a:solidFill>
                <a:schemeClr val="tx1"/>
              </a:solidFill>
              <a:effectLst/>
              <a:latin typeface="Times New Roman" panose="02020603050405020304" pitchFamily="18" charset="0"/>
              <a:cs typeface="Times New Roman" panose="02020603050405020304" pitchFamily="18" charset="0"/>
            </a:endParaRPr>
          </a:p>
          <a:p>
            <a:pPr algn="l"/>
            <a:r>
              <a:rPr lang="en-GB" sz="1200" b="1" i="0" dirty="0" err="1">
                <a:solidFill>
                  <a:schemeClr val="tx1"/>
                </a:solidFill>
                <a:effectLst/>
                <a:latin typeface="Times New Roman" panose="02020603050405020304" pitchFamily="18" charset="0"/>
                <a:cs typeface="Times New Roman" panose="02020603050405020304" pitchFamily="18" charset="0"/>
              </a:rPr>
              <a:t>Grafovska</a:t>
            </a:r>
            <a:r>
              <a:rPr lang="en-GB" sz="1200" b="1" i="0" dirty="0">
                <a:solidFill>
                  <a:schemeClr val="tx1"/>
                </a:solidFill>
                <a:effectLst/>
                <a:latin typeface="Times New Roman" panose="02020603050405020304" pitchFamily="18" charset="0"/>
                <a:cs typeface="Times New Roman" panose="02020603050405020304" pitchFamily="18" charset="0"/>
              </a:rPr>
              <a:t> </a:t>
            </a:r>
            <a:r>
              <a:rPr lang="en-GB" sz="1200" b="1" dirty="0" err="1">
                <a:solidFill>
                  <a:schemeClr val="tx1"/>
                </a:solidFill>
                <a:latin typeface="Times New Roman" panose="02020603050405020304" pitchFamily="18" charset="0"/>
                <a:cs typeface="Times New Roman" panose="02020603050405020304" pitchFamily="18" charset="0"/>
              </a:rPr>
              <a:t>v</a:t>
            </a:r>
            <a:r>
              <a:rPr lang="en-GB" sz="1200" b="1" i="0" dirty="0" err="1">
                <a:solidFill>
                  <a:schemeClr val="tx1"/>
                </a:solidFill>
                <a:effectLst/>
                <a:latin typeface="Times New Roman" panose="02020603050405020304" pitchFamily="18" charset="0"/>
                <a:cs typeface="Times New Roman" panose="02020603050405020304" pitchFamily="18" charset="0"/>
              </a:rPr>
              <a:t>izualizacija</a:t>
            </a:r>
            <a:r>
              <a:rPr lang="en-GB" sz="1200" b="1" i="0" dirty="0">
                <a:solidFill>
                  <a:schemeClr val="tx1"/>
                </a:solidFill>
                <a:effectLst/>
                <a:latin typeface="Times New Roman" panose="02020603050405020304" pitchFamily="18" charset="0"/>
                <a:cs typeface="Times New Roman" panose="02020603050405020304" pitchFamily="18" charset="0"/>
              </a:rPr>
              <a:t>:</a:t>
            </a:r>
            <a:endParaRPr lang="en-GB" sz="1200" b="0" i="0" dirty="0">
              <a:solidFill>
                <a:schemeClr val="tx1"/>
              </a:solidFill>
              <a:effectLst/>
              <a:latin typeface="Times New Roman" panose="02020603050405020304" pitchFamily="18" charset="0"/>
              <a:cs typeface="Times New Roman" panose="02020603050405020304" pitchFamily="18" charset="0"/>
            </a:endParaRPr>
          </a:p>
          <a:p>
            <a:pPr algn="l">
              <a:buClr>
                <a:schemeClr val="tx1"/>
              </a:buClr>
              <a:buFont typeface="Arial" panose="020B0604020202020204" pitchFamily="34" charset="0"/>
              <a:buChar char="•"/>
            </a:pPr>
            <a:r>
              <a:rPr lang="en-GB" sz="1200" b="0" i="0" dirty="0">
                <a:solidFill>
                  <a:schemeClr val="tx1"/>
                </a:solidFill>
                <a:effectLst/>
                <a:latin typeface="Times New Roman" panose="02020603050405020304" pitchFamily="18" charset="0"/>
                <a:cs typeface="Times New Roman" panose="02020603050405020304" pitchFamily="18" charset="0"/>
              </a:rPr>
              <a:t>Neo4j Browser </a:t>
            </a:r>
            <a:r>
              <a:rPr lang="en-GB" sz="1200" b="0" i="0" dirty="0" err="1">
                <a:solidFill>
                  <a:schemeClr val="tx1"/>
                </a:solidFill>
                <a:effectLst/>
                <a:latin typeface="Times New Roman" panose="02020603050405020304" pitchFamily="18" charset="0"/>
                <a:cs typeface="Times New Roman" panose="02020603050405020304" pitchFamily="18" charset="0"/>
              </a:rPr>
              <a:t>pruža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alat</a:t>
            </a:r>
            <a:r>
              <a:rPr lang="en-GB" sz="1200" b="0" i="0" dirty="0">
                <a:solidFill>
                  <a:schemeClr val="tx1"/>
                </a:solidFill>
                <a:effectLst/>
                <a:latin typeface="Times New Roman" panose="02020603050405020304" pitchFamily="18" charset="0"/>
                <a:cs typeface="Times New Roman" panose="02020603050405020304" pitchFamily="18" charset="0"/>
              </a:rPr>
              <a:t> za </a:t>
            </a:r>
            <a:r>
              <a:rPr lang="en-GB" sz="1200" b="0" i="0" dirty="0" err="1">
                <a:solidFill>
                  <a:schemeClr val="tx1"/>
                </a:solidFill>
                <a:effectLst/>
                <a:latin typeface="Times New Roman" panose="02020603050405020304" pitchFamily="18" charset="0"/>
                <a:cs typeface="Times New Roman" panose="02020603050405020304" pitchFamily="18" charset="0"/>
              </a:rPr>
              <a:t>vizualizaciju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grafa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što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olakšava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praćenje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razumevanje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odnosa</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društvenoj</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mreži</a:t>
            </a:r>
            <a:r>
              <a:rPr lang="en-GB" sz="1200" b="0" i="0" dirty="0">
                <a:solidFill>
                  <a:schemeClr val="tx1"/>
                </a:solidFill>
                <a:effectLst/>
                <a:latin typeface="Times New Roman" panose="02020603050405020304" pitchFamily="18" charset="0"/>
                <a:cs typeface="Times New Roman" panose="02020603050405020304" pitchFamily="18" charset="0"/>
              </a:rPr>
              <a:t>.</a:t>
            </a:r>
          </a:p>
          <a:p>
            <a:pPr algn="l">
              <a:buClr>
                <a:schemeClr val="tx1"/>
              </a:buClr>
              <a:buFont typeface="Arial" panose="020B0604020202020204" pitchFamily="34" charset="0"/>
              <a:buChar char="•"/>
            </a:pPr>
            <a:r>
              <a:rPr lang="en-GB" sz="1200" b="0" i="0" dirty="0" err="1">
                <a:solidFill>
                  <a:schemeClr val="tx1"/>
                </a:solidFill>
                <a:effectLst/>
                <a:latin typeface="Times New Roman" panose="02020603050405020304" pitchFamily="18" charset="0"/>
                <a:cs typeface="Times New Roman" panose="02020603050405020304" pitchFamily="18" charset="0"/>
              </a:rPr>
              <a:t>Vizualizacije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mogu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poslužiti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kako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programerima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tako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korisnicima </a:t>
            </a:r>
            <a:r>
              <a:rPr lang="en-GB" sz="1200" b="0" i="0" dirty="0" err="1">
                <a:solidFill>
                  <a:schemeClr val="tx1"/>
                </a:solidFill>
                <a:effectLst/>
                <a:latin typeface="Times New Roman" panose="02020603050405020304" pitchFamily="18" charset="0"/>
                <a:cs typeface="Times New Roman" panose="02020603050405020304" pitchFamily="18" charset="0"/>
              </a:rPr>
              <a:t>aplikacije</a:t>
            </a:r>
            <a:r>
              <a:rPr lang="en-GB" sz="1200" b="0" i="0" dirty="0">
                <a:solidFill>
                  <a:schemeClr val="tx1"/>
                </a:solidFill>
                <a:effectLst/>
                <a:latin typeface="Times New Roman" panose="02020603050405020304" pitchFamily="18" charset="0"/>
                <a:cs typeface="Times New Roman" panose="02020603050405020304" pitchFamily="18" charset="0"/>
              </a:rPr>
              <a:t>.</a:t>
            </a:r>
          </a:p>
          <a:p>
            <a:pPr algn="l">
              <a:buFont typeface="Arial" panose="020B0604020202020204" pitchFamily="34" charset="0"/>
              <a:buChar char="•"/>
            </a:pPr>
            <a:endParaRPr lang="en-GB" sz="1200" dirty="0">
              <a:solidFill>
                <a:schemeClr val="tx1"/>
              </a:solidFill>
              <a:latin typeface="Times New Roman" panose="02020603050405020304" pitchFamily="18" charset="0"/>
              <a:cs typeface="Times New Roman" panose="02020603050405020304" pitchFamily="18" charset="0"/>
            </a:endParaRPr>
          </a:p>
          <a:p>
            <a:pPr algn="l"/>
            <a:r>
              <a:rPr lang="en-GB" sz="1200" b="1" i="0" dirty="0" err="1">
                <a:solidFill>
                  <a:schemeClr val="tx1"/>
                </a:solidFill>
                <a:effectLst/>
                <a:latin typeface="Times New Roman" panose="02020603050405020304" pitchFamily="18" charset="0"/>
                <a:cs typeface="Times New Roman" panose="02020603050405020304" pitchFamily="18" charset="0"/>
              </a:rPr>
              <a:t>Otkrivanje</a:t>
            </a:r>
            <a:r>
              <a:rPr lang="en-GB" sz="1200" b="1" i="0" dirty="0">
                <a:solidFill>
                  <a:schemeClr val="tx1"/>
                </a:solidFill>
                <a:effectLst/>
                <a:latin typeface="Times New Roman" panose="02020603050405020304" pitchFamily="18" charset="0"/>
                <a:cs typeface="Times New Roman" panose="02020603050405020304" pitchFamily="18" charset="0"/>
              </a:rPr>
              <a:t> </a:t>
            </a:r>
            <a:r>
              <a:rPr lang="en-GB" sz="1200" b="1" dirty="0" err="1">
                <a:solidFill>
                  <a:schemeClr val="tx1"/>
                </a:solidFill>
                <a:latin typeface="Times New Roman" panose="02020603050405020304" pitchFamily="18" charset="0"/>
                <a:cs typeface="Times New Roman" panose="02020603050405020304" pitchFamily="18" charset="0"/>
              </a:rPr>
              <a:t>u</a:t>
            </a:r>
            <a:r>
              <a:rPr lang="en-GB" sz="1200" b="1" i="0" dirty="0" err="1">
                <a:solidFill>
                  <a:schemeClr val="tx1"/>
                </a:solidFill>
                <a:effectLst/>
                <a:latin typeface="Times New Roman" panose="02020603050405020304" pitchFamily="18" charset="0"/>
                <a:cs typeface="Times New Roman" panose="02020603050405020304" pitchFamily="18" charset="0"/>
              </a:rPr>
              <a:t>ticajnih</a:t>
            </a:r>
            <a:r>
              <a:rPr lang="en-GB" sz="1200" b="1" i="0" dirty="0">
                <a:solidFill>
                  <a:schemeClr val="tx1"/>
                </a:solidFill>
                <a:effectLst/>
                <a:latin typeface="Times New Roman" panose="02020603050405020304" pitchFamily="18" charset="0"/>
                <a:cs typeface="Times New Roman" panose="02020603050405020304" pitchFamily="18" charset="0"/>
              </a:rPr>
              <a:t> </a:t>
            </a:r>
            <a:r>
              <a:rPr lang="en-GB" sz="1200" b="1" dirty="0" err="1">
                <a:solidFill>
                  <a:schemeClr val="tx1"/>
                </a:solidFill>
                <a:latin typeface="Times New Roman" panose="02020603050405020304" pitchFamily="18" charset="0"/>
                <a:cs typeface="Times New Roman" panose="02020603050405020304" pitchFamily="18" charset="0"/>
              </a:rPr>
              <a:t>l</a:t>
            </a:r>
            <a:r>
              <a:rPr lang="en-GB" sz="1200" b="1" i="0" dirty="0" err="1">
                <a:solidFill>
                  <a:schemeClr val="tx1"/>
                </a:solidFill>
                <a:effectLst/>
                <a:latin typeface="Times New Roman" panose="02020603050405020304" pitchFamily="18" charset="0"/>
                <a:cs typeface="Times New Roman" panose="02020603050405020304" pitchFamily="18" charset="0"/>
              </a:rPr>
              <a:t>ičnosti</a:t>
            </a:r>
            <a:r>
              <a:rPr lang="en-GB" sz="1200" b="1" i="0" dirty="0">
                <a:solidFill>
                  <a:schemeClr val="tx1"/>
                </a:solidFill>
                <a:effectLst/>
                <a:latin typeface="Times New Roman" panose="02020603050405020304" pitchFamily="18" charset="0"/>
                <a:cs typeface="Times New Roman" panose="02020603050405020304" pitchFamily="18" charset="0"/>
              </a:rPr>
              <a:t>:</a:t>
            </a:r>
            <a:endParaRPr lang="en-GB" sz="1200" b="0" i="0" dirty="0">
              <a:solidFill>
                <a:schemeClr val="tx1"/>
              </a:solidFill>
              <a:effectLst/>
              <a:latin typeface="Times New Roman" panose="02020603050405020304" pitchFamily="18" charset="0"/>
              <a:cs typeface="Times New Roman" panose="02020603050405020304" pitchFamily="18" charset="0"/>
            </a:endParaRPr>
          </a:p>
          <a:p>
            <a:pPr algn="l">
              <a:buClr>
                <a:schemeClr val="tx1"/>
              </a:buClr>
              <a:buFont typeface="Arial" panose="020B0604020202020204" pitchFamily="34" charset="0"/>
              <a:buChar char="•"/>
            </a:pPr>
            <a:r>
              <a:rPr lang="en-GB" sz="1200" b="0" i="0" dirty="0" err="1">
                <a:solidFill>
                  <a:schemeClr val="tx1"/>
                </a:solidFill>
                <a:effectLst/>
                <a:latin typeface="Times New Roman" panose="02020603050405020304" pitchFamily="18" charset="0"/>
                <a:cs typeface="Times New Roman" panose="02020603050405020304" pitchFamily="18" charset="0"/>
              </a:rPr>
              <a:t>Grafovska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analiza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može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pomoći</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identifikaciji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centralnih</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ličnosti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ili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uticajnih</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čvorova</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društvenoj</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mreži</a:t>
            </a:r>
            <a:r>
              <a:rPr lang="en-GB" sz="1200" b="0" i="0" dirty="0">
                <a:solidFill>
                  <a:schemeClr val="tx1"/>
                </a:solidFill>
                <a:effectLst/>
                <a:latin typeface="Times New Roman" panose="02020603050405020304" pitchFamily="18" charset="0"/>
                <a:cs typeface="Times New Roman" panose="02020603050405020304" pitchFamily="18" charset="0"/>
              </a:rPr>
              <a:t>.</a:t>
            </a:r>
          </a:p>
          <a:p>
            <a:pPr algn="l"/>
            <a:endParaRPr lang="en-GB" sz="1600" b="0" i="0" dirty="0">
              <a:solidFill>
                <a:srgbClr val="D1D5DB"/>
              </a:solidFill>
              <a:effectLst/>
              <a:latin typeface="Söhne"/>
            </a:endParaRPr>
          </a:p>
          <a:p>
            <a:pPr algn="just"/>
            <a:r>
              <a:rPr lang="en-GB" sz="1200" b="0" i="0" dirty="0" err="1">
                <a:solidFill>
                  <a:schemeClr val="tx1"/>
                </a:solidFill>
                <a:effectLst/>
                <a:latin typeface="Times New Roman" panose="02020603050405020304" pitchFamily="18" charset="0"/>
                <a:cs typeface="Times New Roman" panose="02020603050405020304" pitchFamily="18" charset="0"/>
              </a:rPr>
              <a:t>Ovim</a:t>
            </a:r>
            <a:r>
              <a:rPr lang="en-GB" sz="1200" b="0" i="0" dirty="0">
                <a:solidFill>
                  <a:schemeClr val="tx1"/>
                </a:solidFill>
                <a:effectLst/>
                <a:latin typeface="Times New Roman" panose="02020603050405020304" pitchFamily="18" charset="0"/>
                <a:cs typeface="Times New Roman" panose="02020603050405020304" pitchFamily="18" charset="0"/>
              </a:rPr>
              <a:t> se </a:t>
            </a:r>
            <a:r>
              <a:rPr lang="en-GB" sz="1200" b="0" i="0" dirty="0" err="1">
                <a:solidFill>
                  <a:schemeClr val="tx1"/>
                </a:solidFill>
                <a:effectLst/>
                <a:latin typeface="Times New Roman" panose="02020603050405020304" pitchFamily="18" charset="0"/>
                <a:cs typeface="Times New Roman" panose="02020603050405020304" pitchFamily="18" charset="0"/>
              </a:rPr>
              <a:t>ilustruje</a:t>
            </a:r>
            <a:r>
              <a:rPr lang="en-GB" sz="1200" b="0" i="0" dirty="0">
                <a:solidFill>
                  <a:schemeClr val="tx1"/>
                </a:solidFill>
                <a:effectLst/>
                <a:latin typeface="Times New Roman" panose="02020603050405020304" pitchFamily="18" charset="0"/>
                <a:cs typeface="Times New Roman" panose="02020603050405020304" pitchFamily="18" charset="0"/>
              </a:rPr>
              <a:t> da Neo4j </a:t>
            </a:r>
            <a:r>
              <a:rPr lang="en-GB" sz="1200" b="0" i="0" dirty="0" err="1">
                <a:solidFill>
                  <a:schemeClr val="tx1"/>
                </a:solidFill>
                <a:effectLst/>
                <a:latin typeface="Times New Roman" panose="02020603050405020304" pitchFamily="18" charset="0"/>
                <a:cs typeface="Times New Roman" panose="02020603050405020304" pitchFamily="18" charset="0"/>
              </a:rPr>
              <a:t>pruža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snažne</a:t>
            </a:r>
            <a:r>
              <a:rPr lang="en-GB" sz="1200" b="0" i="0" dirty="0">
                <a:solidFill>
                  <a:schemeClr val="tx1"/>
                </a:solidFill>
                <a:effectLst/>
                <a:latin typeface="Times New Roman" panose="02020603050405020304" pitchFamily="18" charset="0"/>
                <a:cs typeface="Times New Roman" panose="02020603050405020304" pitchFamily="18" charset="0"/>
              </a:rPr>
              <a:t> alate za </a:t>
            </a:r>
            <a:r>
              <a:rPr lang="en-GB" sz="1200" b="0" i="0" dirty="0" err="1">
                <a:solidFill>
                  <a:schemeClr val="tx1"/>
                </a:solidFill>
                <a:effectLst/>
                <a:latin typeface="Times New Roman" panose="02020603050405020304" pitchFamily="18" charset="0"/>
                <a:cs typeface="Times New Roman" panose="02020603050405020304" pitchFamily="18" charset="0"/>
              </a:rPr>
              <a:t>efikasno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upravljanje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analizu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posebno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kada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odnosi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između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entiteta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ključni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Razvoj</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aplikacija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sa</a:t>
            </a:r>
            <a:r>
              <a:rPr lang="en-GB" sz="1200" b="0" i="0" dirty="0">
                <a:solidFill>
                  <a:schemeClr val="tx1"/>
                </a:solidFill>
                <a:effectLst/>
                <a:latin typeface="Times New Roman" panose="02020603050405020304" pitchFamily="18" charset="0"/>
                <a:cs typeface="Times New Roman" panose="02020603050405020304" pitchFamily="18" charset="0"/>
              </a:rPr>
              <a:t> Neo4j-om </a:t>
            </a:r>
            <a:r>
              <a:rPr lang="en-GB" sz="1200" b="0" i="0" dirty="0" err="1">
                <a:solidFill>
                  <a:schemeClr val="tx1"/>
                </a:solidFill>
                <a:effectLst/>
                <a:latin typeface="Times New Roman" panose="02020603050405020304" pitchFamily="18" charset="0"/>
                <a:cs typeface="Times New Roman" panose="02020603050405020304" pitchFamily="18" charset="0"/>
              </a:rPr>
              <a:t>omogućava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programerima</a:t>
            </a:r>
            <a:r>
              <a:rPr lang="en-GB" sz="1200" b="0" i="0" dirty="0">
                <a:solidFill>
                  <a:schemeClr val="tx1"/>
                </a:solidFill>
                <a:effectLst/>
                <a:latin typeface="Times New Roman" panose="02020603050405020304" pitchFamily="18" charset="0"/>
                <a:cs typeface="Times New Roman" panose="02020603050405020304" pitchFamily="18" charset="0"/>
              </a:rPr>
              <a:t> da </a:t>
            </a:r>
            <a:r>
              <a:rPr lang="en-GB" sz="1200" b="0" i="0" dirty="0" err="1">
                <a:solidFill>
                  <a:schemeClr val="tx1"/>
                </a:solidFill>
                <a:effectLst/>
                <a:latin typeface="Times New Roman" panose="02020603050405020304" pitchFamily="18" charset="0"/>
                <a:cs typeface="Times New Roman" panose="02020603050405020304" pitchFamily="18" charset="0"/>
              </a:rPr>
              <a:t>brzo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reaguju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promene</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društvenim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mrežama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pruže</a:t>
            </a:r>
            <a:r>
              <a:rPr lang="en-GB" sz="1200" b="0" i="0" dirty="0">
                <a:solidFill>
                  <a:schemeClr val="tx1"/>
                </a:solidFill>
                <a:effectLst/>
                <a:latin typeface="Times New Roman" panose="02020603050405020304" pitchFamily="18" charset="0"/>
                <a:cs typeface="Times New Roman" panose="02020603050405020304" pitchFamily="18" charset="0"/>
              </a:rPr>
              <a:t> korisnicima </a:t>
            </a:r>
            <a:r>
              <a:rPr lang="en-GB" sz="1200" b="0" i="0" dirty="0" err="1">
                <a:solidFill>
                  <a:schemeClr val="tx1"/>
                </a:solidFill>
                <a:effectLst/>
                <a:latin typeface="Times New Roman" panose="02020603050405020304" pitchFamily="18" charset="0"/>
                <a:cs typeface="Times New Roman" panose="02020603050405020304" pitchFamily="18" charset="0"/>
              </a:rPr>
              <a:t>personalizovano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iskustvo</a:t>
            </a:r>
            <a:r>
              <a:rPr lang="en-GB" sz="1200" b="0" i="0" dirty="0">
                <a:solidFill>
                  <a:schemeClr val="tx1"/>
                </a:solidFill>
                <a:effectLst/>
                <a:latin typeface="Times New Roman" panose="02020603050405020304" pitchFamily="18" charset="0"/>
                <a:cs typeface="Times New Roman" panose="02020603050405020304" pitchFamily="18" charset="0"/>
              </a:rPr>
              <a:t>.</a:t>
            </a:r>
          </a:p>
          <a:p>
            <a:pPr algn="l"/>
            <a:endParaRPr lang="en-GB" sz="1200" dirty="0">
              <a:solidFill>
                <a:schemeClr val="tx1"/>
              </a:solidFill>
              <a:latin typeface="Times New Roman" panose="02020603050405020304" pitchFamily="18" charset="0"/>
              <a:cs typeface="Times New Roman" panose="02020603050405020304" pitchFamily="18" charset="0"/>
            </a:endParaRPr>
          </a:p>
        </p:txBody>
      </p:sp>
      <p:pic>
        <p:nvPicPr>
          <p:cNvPr id="711" name="Google Shape;711;p44"/>
          <p:cNvPicPr preferRelativeResize="0"/>
          <p:nvPr/>
        </p:nvPicPr>
        <p:blipFill rotWithShape="1">
          <a:blip r:embed="rId4">
            <a:alphaModFix amt="50000"/>
          </a:blip>
          <a:srcRect l="26344" t="28964" r="29123" b="29627"/>
          <a:stretch/>
        </p:blipFill>
        <p:spPr>
          <a:xfrm rot="7">
            <a:off x="8524664" y="1688858"/>
            <a:ext cx="232924" cy="216584"/>
          </a:xfrm>
          <a:prstGeom prst="rect">
            <a:avLst/>
          </a:prstGeom>
          <a:noFill/>
          <a:ln>
            <a:noFill/>
          </a:ln>
        </p:spPr>
      </p:pic>
    </p:spTree>
    <p:extLst>
      <p:ext uri="{BB962C8B-B14F-4D97-AF65-F5344CB8AC3E}">
        <p14:creationId xmlns:p14="http://schemas.microsoft.com/office/powerpoint/2010/main" val="380531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1" name="Google Shape;361;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err="1">
                <a:solidFill>
                  <a:schemeClr val="tx1"/>
                </a:solidFill>
                <a:latin typeface="Times New Roman" panose="02020603050405020304" pitchFamily="18" charset="0"/>
                <a:cs typeface="Times New Roman" panose="02020603050405020304" pitchFamily="18" charset="0"/>
              </a:rPr>
              <a:t>Grafovska</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baza</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podataka</a:t>
            </a:r>
            <a:r>
              <a:rPr lang="en-GB" dirty="0">
                <a:solidFill>
                  <a:schemeClr val="tx1"/>
                </a:solidFill>
                <a:latin typeface="Times New Roman" panose="02020603050405020304" pitchFamily="18" charset="0"/>
                <a:cs typeface="Times New Roman" panose="02020603050405020304" pitchFamily="18" charset="0"/>
              </a:rPr>
              <a:t> – </a:t>
            </a:r>
            <a:r>
              <a:rPr lang="en-GB" dirty="0" err="1">
                <a:solidFill>
                  <a:schemeClr val="tx1"/>
                </a:solidFill>
                <a:latin typeface="Times New Roman" panose="02020603050405020304" pitchFamily="18" charset="0"/>
                <a:cs typeface="Times New Roman" panose="02020603050405020304" pitchFamily="18" charset="0"/>
              </a:rPr>
              <a:t>Društvena</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mreža</a:t>
            </a:r>
            <a:endParaRPr dirty="0">
              <a:solidFill>
                <a:schemeClr val="tx1"/>
              </a:solidFill>
              <a:latin typeface="Times New Roman" panose="02020603050405020304" pitchFamily="18" charset="0"/>
              <a:cs typeface="Times New Roman" panose="02020603050405020304" pitchFamily="18" charset="0"/>
            </a:endParaRPr>
          </a:p>
        </p:txBody>
      </p:sp>
      <p:sp>
        <p:nvSpPr>
          <p:cNvPr id="365" name="Google Shape;365;p31"/>
          <p:cNvSpPr/>
          <p:nvPr/>
        </p:nvSpPr>
        <p:spPr>
          <a:xfrm>
            <a:off x="634931" y="1679712"/>
            <a:ext cx="7789069" cy="2799123"/>
          </a:xfrm>
          <a:prstGeom prst="roundRect">
            <a:avLst>
              <a:gd name="adj" fmla="val 16667"/>
            </a:avLst>
          </a:prstGeom>
          <a:solidFill>
            <a:srgbClr val="191919">
              <a:alpha val="15189"/>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285750" lvl="0" indent="-285750" algn="just" rtl="0">
              <a:spcBef>
                <a:spcPts val="0"/>
              </a:spcBef>
              <a:spcAft>
                <a:spcPts val="0"/>
              </a:spcAft>
              <a:buClr>
                <a:schemeClr val="tx1"/>
              </a:buClr>
              <a:buFont typeface="Wingdings" panose="05000000000000000000" pitchFamily="2" charset="2"/>
              <a:buChar char="§"/>
            </a:pPr>
            <a:r>
              <a:rPr lang="en-GB" sz="1200" b="0" i="0" dirty="0">
                <a:solidFill>
                  <a:schemeClr val="tx1"/>
                </a:solidFill>
                <a:effectLst/>
                <a:latin typeface="Times New Roman" panose="02020603050405020304" pitchFamily="18" charset="0"/>
                <a:cs typeface="Times New Roman" panose="02020603050405020304" pitchFamily="18" charset="0"/>
              </a:rPr>
              <a:t>U </a:t>
            </a:r>
            <a:r>
              <a:rPr lang="en-GB" sz="1200" b="0" i="0" dirty="0" err="1">
                <a:solidFill>
                  <a:schemeClr val="tx1"/>
                </a:solidFill>
                <a:effectLst/>
                <a:latin typeface="Times New Roman" panose="02020603050405020304" pitchFamily="18" charset="0"/>
                <a:cs typeface="Times New Roman" panose="02020603050405020304" pitchFamily="18" charset="0"/>
              </a:rPr>
              <a:t>društvenim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mrežama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struktura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često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varira</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zavisnosti</a:t>
            </a:r>
            <a:r>
              <a:rPr lang="en-GB" sz="1200" b="0" i="0" dirty="0">
                <a:solidFill>
                  <a:schemeClr val="tx1"/>
                </a:solidFill>
                <a:effectLst/>
                <a:latin typeface="Times New Roman" panose="02020603050405020304" pitchFamily="18" charset="0"/>
                <a:cs typeface="Times New Roman" panose="02020603050405020304" pitchFamily="18" charset="0"/>
              </a:rPr>
              <a:t> od </a:t>
            </a:r>
            <a:r>
              <a:rPr lang="en-GB" sz="1200" b="0" i="0" dirty="0" err="1">
                <a:solidFill>
                  <a:schemeClr val="tx1"/>
                </a:solidFill>
                <a:effectLst/>
                <a:latin typeface="Times New Roman" panose="02020603050405020304" pitchFamily="18" charset="0"/>
                <a:cs typeface="Times New Roman" panose="02020603050405020304" pitchFamily="18" charset="0"/>
              </a:rPr>
              <a:t>korisničkih</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profila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veza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između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ljudi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kompanija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drugih</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entiteta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Grafovske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baze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posebno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prilagođene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ovakvim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varijacijama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omogućavajući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agilnost</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modeliranju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upravljanju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raznovrsnim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entitetima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njihovim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međusobnim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odnosima</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285750" lvl="0" indent="-285750" algn="just" rtl="0">
              <a:spcBef>
                <a:spcPts val="0"/>
              </a:spcBef>
              <a:spcAft>
                <a:spcPts val="0"/>
              </a:spcAft>
              <a:buClr>
                <a:schemeClr val="tx1"/>
              </a:buClr>
              <a:buFont typeface="Wingdings" panose="05000000000000000000" pitchFamily="2" charset="2"/>
              <a:buChar char="§"/>
            </a:pPr>
            <a:endParaRPr lang="en-GB" sz="1200" b="0" i="0" dirty="0">
              <a:solidFill>
                <a:schemeClr val="tx1"/>
              </a:solidFill>
              <a:effectLst/>
              <a:latin typeface="Times New Roman" panose="02020603050405020304" pitchFamily="18" charset="0"/>
              <a:cs typeface="Times New Roman" panose="02020603050405020304" pitchFamily="18" charset="0"/>
            </a:endParaRPr>
          </a:p>
          <a:p>
            <a:pPr marL="285750" lvl="0" indent="-285750" algn="just" rtl="0">
              <a:spcBef>
                <a:spcPts val="0"/>
              </a:spcBef>
              <a:spcAft>
                <a:spcPts val="0"/>
              </a:spcAft>
              <a:buClr>
                <a:schemeClr val="tx1"/>
              </a:buClr>
              <a:buFont typeface="Wingdings" panose="05000000000000000000" pitchFamily="2" charset="2"/>
              <a:buChar char="§"/>
            </a:pPr>
            <a:r>
              <a:rPr lang="en-GB" sz="1200" b="0" i="0" dirty="0" err="1">
                <a:solidFill>
                  <a:schemeClr val="tx1"/>
                </a:solidFill>
                <a:effectLst/>
                <a:latin typeface="Times New Roman" panose="02020603050405020304" pitchFamily="18" charset="0"/>
                <a:cs typeface="Times New Roman" panose="02020603050405020304" pitchFamily="18" charset="0"/>
              </a:rPr>
              <a:t>Fleksibilnost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grafovskog</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modela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omogućava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dodavanje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novih</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čvorova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veza</a:t>
            </a:r>
            <a:r>
              <a:rPr lang="en-GB" sz="1200" b="0" i="0" dirty="0">
                <a:solidFill>
                  <a:schemeClr val="tx1"/>
                </a:solidFill>
                <a:effectLst/>
                <a:latin typeface="Times New Roman" panose="02020603050405020304" pitchFamily="18" charset="0"/>
                <a:cs typeface="Times New Roman" panose="02020603050405020304" pitchFamily="18" charset="0"/>
              </a:rPr>
              <a:t> bez </a:t>
            </a:r>
            <a:r>
              <a:rPr lang="en-GB" sz="1200" b="0" i="0" dirty="0" err="1">
                <a:solidFill>
                  <a:schemeClr val="tx1"/>
                </a:solidFill>
                <a:effectLst/>
                <a:latin typeface="Times New Roman" panose="02020603050405020304" pitchFamily="18" charset="0"/>
                <a:cs typeface="Times New Roman" panose="02020603050405020304" pitchFamily="18" charset="0"/>
              </a:rPr>
              <a:t>narušavanja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postojeće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mreže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ili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potrebe</a:t>
            </a:r>
            <a:r>
              <a:rPr lang="en-GB" sz="1200" b="0" i="0" dirty="0">
                <a:solidFill>
                  <a:schemeClr val="tx1"/>
                </a:solidFill>
                <a:effectLst/>
                <a:latin typeface="Times New Roman" panose="02020603050405020304" pitchFamily="18" charset="0"/>
                <a:cs typeface="Times New Roman" panose="02020603050405020304" pitchFamily="18" charset="0"/>
              </a:rPr>
              <a:t> za </a:t>
            </a:r>
            <a:r>
              <a:rPr lang="en-GB" sz="1200" b="0" i="0" dirty="0" err="1">
                <a:solidFill>
                  <a:schemeClr val="tx1"/>
                </a:solidFill>
                <a:effectLst/>
                <a:latin typeface="Times New Roman" panose="02020603050405020304" pitchFamily="18" charset="0"/>
                <a:cs typeface="Times New Roman" panose="02020603050405020304" pitchFamily="18" charset="0"/>
              </a:rPr>
              <a:t>migracijom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Drugim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rečima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izvorni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podaci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njihova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namena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ostaju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nepromenjeni</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285750" lvl="0" indent="-285750" algn="just" rtl="0">
              <a:spcBef>
                <a:spcPts val="0"/>
              </a:spcBef>
              <a:spcAft>
                <a:spcPts val="0"/>
              </a:spcAft>
              <a:buClr>
                <a:schemeClr val="tx1"/>
              </a:buClr>
              <a:buFont typeface="Wingdings" panose="05000000000000000000" pitchFamily="2" charset="2"/>
              <a:buChar char="§"/>
            </a:pPr>
            <a:endParaRPr lang="en-GB" sz="1200" b="0" i="0" dirty="0">
              <a:solidFill>
                <a:schemeClr val="tx1"/>
              </a:solidFill>
              <a:effectLst/>
              <a:latin typeface="Times New Roman" panose="02020603050405020304" pitchFamily="18" charset="0"/>
              <a:cs typeface="Times New Roman" panose="02020603050405020304" pitchFamily="18" charset="0"/>
            </a:endParaRPr>
          </a:p>
          <a:p>
            <a:pPr marL="285750" lvl="0" indent="-285750" algn="just" rtl="0">
              <a:spcBef>
                <a:spcPts val="0"/>
              </a:spcBef>
              <a:spcAft>
                <a:spcPts val="0"/>
              </a:spcAft>
              <a:buClr>
                <a:schemeClr val="tx1"/>
              </a:buClr>
              <a:buFont typeface="Wingdings" panose="05000000000000000000" pitchFamily="2" charset="2"/>
              <a:buChar char="§"/>
            </a:pPr>
            <a:r>
              <a:rPr lang="en-GB" sz="1200" b="0" i="0" dirty="0" err="1">
                <a:solidFill>
                  <a:schemeClr val="tx1"/>
                </a:solidFill>
                <a:effectLst/>
                <a:latin typeface="Times New Roman" panose="02020603050405020304" pitchFamily="18" charset="0"/>
                <a:cs typeface="Times New Roman" panose="02020603050405020304" pitchFamily="18" charset="0"/>
              </a:rPr>
              <a:t>Grafovske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baze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izuzetno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pogodne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kao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temeljne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baze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za </a:t>
            </a:r>
            <a:r>
              <a:rPr lang="en-GB" sz="1200" b="0" i="0" dirty="0" err="1">
                <a:solidFill>
                  <a:schemeClr val="tx1"/>
                </a:solidFill>
                <a:effectLst/>
                <a:latin typeface="Times New Roman" panose="02020603050405020304" pitchFamily="18" charset="0"/>
                <a:cs typeface="Times New Roman" panose="02020603050405020304" pitchFamily="18" charset="0"/>
              </a:rPr>
              <a:t>društvene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mreže</a:t>
            </a:r>
            <a:r>
              <a:rPr lang="en-GB" sz="1200" b="0" i="0" dirty="0">
                <a:solidFill>
                  <a:schemeClr val="tx1"/>
                </a:solidFill>
                <a:effectLst/>
                <a:latin typeface="Times New Roman" panose="02020603050405020304" pitchFamily="18" charset="0"/>
                <a:cs typeface="Times New Roman" panose="02020603050405020304" pitchFamily="18" charset="0"/>
              </a:rPr>
              <a:t>. Ova </a:t>
            </a:r>
            <a:r>
              <a:rPr lang="en-GB" sz="1200" b="0" i="0" dirty="0" err="1">
                <a:solidFill>
                  <a:schemeClr val="tx1"/>
                </a:solidFill>
                <a:effectLst/>
                <a:latin typeface="Times New Roman" panose="02020603050405020304" pitchFamily="18" charset="0"/>
                <a:cs typeface="Times New Roman" panose="02020603050405020304" pitchFamily="18" charset="0"/>
              </a:rPr>
              <a:t>vrsta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baza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omogućava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efikasno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modeliranje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veza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između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korisnika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kompanija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poslovnih</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prilika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drugih</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entiteta</a:t>
            </a:r>
            <a:r>
              <a:rPr lang="en-GB" sz="1200" b="0" i="0" dirty="0">
                <a:solidFill>
                  <a:schemeClr val="tx1"/>
                </a:solidFill>
                <a:effectLst/>
                <a:latin typeface="Times New Roman" panose="02020603050405020304" pitchFamily="18" charset="0"/>
                <a:cs typeface="Times New Roman" panose="02020603050405020304" pitchFamily="18" charset="0"/>
              </a:rPr>
              <a:t>, bez </a:t>
            </a:r>
            <a:r>
              <a:rPr lang="en-GB" sz="1200" b="0" i="0" dirty="0" err="1">
                <a:solidFill>
                  <a:schemeClr val="tx1"/>
                </a:solidFill>
                <a:effectLst/>
                <a:latin typeface="Times New Roman" panose="02020603050405020304" pitchFamily="18" charset="0"/>
                <a:cs typeface="Times New Roman" panose="02020603050405020304" pitchFamily="18" charset="0"/>
              </a:rPr>
              <a:t>potrebe</a:t>
            </a:r>
            <a:r>
              <a:rPr lang="en-GB" sz="1200" b="0" i="0" dirty="0">
                <a:solidFill>
                  <a:schemeClr val="tx1"/>
                </a:solidFill>
                <a:effectLst/>
                <a:latin typeface="Times New Roman" panose="02020603050405020304" pitchFamily="18" charset="0"/>
                <a:cs typeface="Times New Roman" panose="02020603050405020304" pitchFamily="18" charset="0"/>
              </a:rPr>
              <a:t> za </a:t>
            </a:r>
            <a:r>
              <a:rPr lang="en-GB" sz="1200" b="0" i="0" dirty="0" err="1">
                <a:solidFill>
                  <a:schemeClr val="tx1"/>
                </a:solidFill>
                <a:effectLst/>
                <a:latin typeface="Times New Roman" panose="02020603050405020304" pitchFamily="18" charset="0"/>
                <a:cs typeface="Times New Roman" panose="02020603050405020304" pitchFamily="18" charset="0"/>
              </a:rPr>
              <a:t>rigidnim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šemama</a:t>
            </a:r>
            <a:r>
              <a:rPr lang="en-GB" sz="1200" b="0" i="0" dirty="0">
                <a:solidFill>
                  <a:schemeClr val="tx1"/>
                </a:solidFill>
                <a:effectLst/>
                <a:latin typeface="Times New Roman" panose="02020603050405020304" pitchFamily="18" charset="0"/>
                <a:cs typeface="Times New Roman" panose="02020603050405020304" pitchFamily="18" charset="0"/>
              </a:rPr>
              <a:t>. To </a:t>
            </a:r>
            <a:r>
              <a:rPr lang="en-GB" sz="1200" b="0" i="0" dirty="0" err="1">
                <a:solidFill>
                  <a:schemeClr val="tx1"/>
                </a:solidFill>
                <a:effectLst/>
                <a:latin typeface="Times New Roman" panose="02020603050405020304" pitchFamily="18" charset="0"/>
                <a:cs typeface="Times New Roman" panose="02020603050405020304" pitchFamily="18" charset="0"/>
              </a:rPr>
              <a:t>čini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upravljanje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promenama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proširivanje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mreže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jednostavnim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čuvajući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istovremeno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integritet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kompleksnost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odnosa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među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entitetima</a:t>
            </a:r>
            <a:r>
              <a:rPr lang="en-GB" sz="1200" b="0" i="0" dirty="0">
                <a:solidFill>
                  <a:schemeClr val="tx1"/>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9915247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36"/>
          <p:cNvSpPr txBox="1">
            <a:spLocks noGrp="1"/>
          </p:cNvSpPr>
          <p:nvPr>
            <p:ph type="title"/>
          </p:nvPr>
        </p:nvSpPr>
        <p:spPr>
          <a:xfrm>
            <a:off x="1033670" y="566111"/>
            <a:ext cx="7076660" cy="69201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3000" b="0" dirty="0" err="1">
                <a:solidFill>
                  <a:schemeClr val="tx1"/>
                </a:solidFill>
                <a:latin typeface="Times New Roman" panose="02020603050405020304" pitchFamily="18" charset="0"/>
                <a:cs typeface="Times New Roman" panose="02020603050405020304" pitchFamily="18" charset="0"/>
              </a:rPr>
              <a:t>Grafovska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baza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podataka</a:t>
            </a:r>
            <a:r>
              <a:rPr lang="en-GB" sz="3000" b="0" dirty="0">
                <a:solidFill>
                  <a:schemeClr val="tx1"/>
                </a:solidFill>
                <a:latin typeface="Times New Roman" panose="02020603050405020304" pitchFamily="18" charset="0"/>
                <a:cs typeface="Times New Roman" panose="02020603050405020304" pitchFamily="18" charset="0"/>
              </a:rPr>
              <a:t> – </a:t>
            </a:r>
            <a:r>
              <a:rPr lang="en-GB" sz="3000" b="0" dirty="0" err="1">
                <a:solidFill>
                  <a:schemeClr val="tx1"/>
                </a:solidFill>
                <a:latin typeface="Times New Roman" panose="02020603050405020304" pitchFamily="18" charset="0"/>
                <a:cs typeface="Times New Roman" panose="02020603050405020304" pitchFamily="18" charset="0"/>
              </a:rPr>
              <a:t>Društvena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mreža</a:t>
            </a:r>
            <a:endParaRPr sz="3000" b="0" dirty="0">
              <a:latin typeface="Times New Roman" panose="02020603050405020304" pitchFamily="18" charset="0"/>
              <a:cs typeface="Times New Roman" panose="02020603050405020304" pitchFamily="18" charset="0"/>
            </a:endParaRPr>
          </a:p>
        </p:txBody>
      </p:sp>
      <p:sp>
        <p:nvSpPr>
          <p:cNvPr id="506" name="Google Shape;506;p36"/>
          <p:cNvSpPr txBox="1">
            <a:spLocks noGrp="1"/>
          </p:cNvSpPr>
          <p:nvPr>
            <p:ph type="subTitle" idx="1"/>
          </p:nvPr>
        </p:nvSpPr>
        <p:spPr>
          <a:xfrm>
            <a:off x="1033670" y="1575774"/>
            <a:ext cx="7076660" cy="284714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200" dirty="0" err="1">
                <a:latin typeface="Times New Roman" panose="02020603050405020304" pitchFamily="18" charset="0"/>
                <a:cs typeface="Times New Roman" panose="02020603050405020304" pitchFamily="18" charset="0"/>
              </a:rPr>
              <a:t>Čvorovi</a:t>
            </a:r>
            <a:r>
              <a:rPr lang="en-GB" sz="1200" dirty="0">
                <a:latin typeface="Times New Roman" panose="02020603050405020304" pitchFamily="18" charset="0"/>
                <a:cs typeface="Times New Roman" panose="02020603050405020304" pitchFamily="18" charset="0"/>
              </a:rPr>
              <a:t> </a:t>
            </a:r>
            <a:r>
              <a:rPr lang="en-GB" sz="1200" dirty="0" err="1">
                <a:latin typeface="Times New Roman" panose="02020603050405020304" pitchFamily="18" charset="0"/>
                <a:cs typeface="Times New Roman" panose="02020603050405020304" pitchFamily="18" charset="0"/>
              </a:rPr>
              <a:t>baze</a:t>
            </a:r>
            <a:r>
              <a:rPr lang="en-GB" sz="1200" dirty="0">
                <a:latin typeface="Times New Roman" panose="02020603050405020304" pitchFamily="18" charset="0"/>
                <a:cs typeface="Times New Roman" panose="02020603050405020304" pitchFamily="18" charset="0"/>
              </a:rPr>
              <a:t> </a:t>
            </a:r>
            <a:r>
              <a:rPr lang="en-GB" sz="1200" dirty="0" err="1">
                <a:latin typeface="Times New Roman" panose="02020603050405020304" pitchFamily="18" charset="0"/>
                <a:cs typeface="Times New Roman" panose="02020603050405020304" pitchFamily="18" charset="0"/>
              </a:rPr>
              <a:t>podataka</a:t>
            </a:r>
            <a:r>
              <a:rPr lang="en-GB" sz="1200" dirty="0">
                <a:latin typeface="Times New Roman" panose="02020603050405020304" pitchFamily="18" charset="0"/>
                <a:cs typeface="Times New Roman" panose="02020603050405020304" pitchFamily="18" charset="0"/>
              </a:rPr>
              <a:t> </a:t>
            </a:r>
            <a:r>
              <a:rPr lang="en-GB" sz="1200" dirty="0" err="1">
                <a:latin typeface="Times New Roman" panose="02020603050405020304" pitchFamily="18" charset="0"/>
                <a:cs typeface="Times New Roman" panose="02020603050405020304" pitchFamily="18" charset="0"/>
              </a:rPr>
              <a:t>ove</a:t>
            </a:r>
            <a:r>
              <a:rPr lang="en-GB" sz="1200" dirty="0">
                <a:latin typeface="Times New Roman" panose="02020603050405020304" pitchFamily="18" charset="0"/>
                <a:cs typeface="Times New Roman" panose="02020603050405020304" pitchFamily="18" charset="0"/>
              </a:rPr>
              <a:t> </a:t>
            </a:r>
            <a:r>
              <a:rPr lang="en-GB" sz="1200" dirty="0" err="1">
                <a:latin typeface="Times New Roman" panose="02020603050405020304" pitchFamily="18" charset="0"/>
                <a:cs typeface="Times New Roman" panose="02020603050405020304" pitchFamily="18" charset="0"/>
              </a:rPr>
              <a:t>društvene</a:t>
            </a:r>
            <a:r>
              <a:rPr lang="en-GB" sz="1200" dirty="0">
                <a:latin typeface="Times New Roman" panose="02020603050405020304" pitchFamily="18" charset="0"/>
                <a:cs typeface="Times New Roman" panose="02020603050405020304" pitchFamily="18" charset="0"/>
              </a:rPr>
              <a:t> </a:t>
            </a:r>
            <a:r>
              <a:rPr lang="en-GB" sz="1200" dirty="0" err="1">
                <a:latin typeface="Times New Roman" panose="02020603050405020304" pitchFamily="18" charset="0"/>
                <a:cs typeface="Times New Roman" panose="02020603050405020304" pitchFamily="18" charset="0"/>
              </a:rPr>
              <a:t>mreže</a:t>
            </a:r>
            <a:r>
              <a:rPr lang="en-GB" sz="1200" dirty="0">
                <a:latin typeface="Times New Roman" panose="02020603050405020304" pitchFamily="18" charset="0"/>
                <a:cs typeface="Times New Roman" panose="02020603050405020304" pitchFamily="18" charset="0"/>
              </a:rPr>
              <a:t> </a:t>
            </a:r>
            <a:r>
              <a:rPr lang="en-GB" sz="1200" dirty="0" err="1">
                <a:latin typeface="Times New Roman" panose="02020603050405020304" pitchFamily="18" charset="0"/>
                <a:cs typeface="Times New Roman" panose="02020603050405020304" pitchFamily="18" charset="0"/>
              </a:rPr>
              <a:t>predstavljaju</a:t>
            </a:r>
            <a:r>
              <a:rPr lang="en-GB" sz="1200" dirty="0">
                <a:latin typeface="Times New Roman" panose="02020603050405020304" pitchFamily="18" charset="0"/>
                <a:cs typeface="Times New Roman" panose="02020603050405020304" pitchFamily="18" charset="0"/>
              </a:rPr>
              <a:t> </a:t>
            </a:r>
            <a:r>
              <a:rPr lang="en-GB" sz="1200" dirty="0" err="1">
                <a:latin typeface="Times New Roman" panose="02020603050405020304" pitchFamily="18" charset="0"/>
                <a:cs typeface="Times New Roman" panose="02020603050405020304" pitchFamily="18" charset="0"/>
              </a:rPr>
              <a:t>entitete</a:t>
            </a:r>
            <a:r>
              <a:rPr lang="en-GB" sz="1200" dirty="0">
                <a:latin typeface="Times New Roman" panose="02020603050405020304" pitchFamily="18" charset="0"/>
                <a:cs typeface="Times New Roman" panose="02020603050405020304" pitchFamily="18" charset="0"/>
              </a:rPr>
              <a:t> aplikaciju </a:t>
            </a:r>
            <a:r>
              <a:rPr lang="en-GB" sz="1200" dirty="0" err="1">
                <a:latin typeface="Times New Roman" panose="02020603050405020304" pitchFamily="18" charset="0"/>
                <a:cs typeface="Times New Roman" panose="02020603050405020304" pitchFamily="18" charset="0"/>
              </a:rPr>
              <a:t>poput</a:t>
            </a:r>
            <a:r>
              <a:rPr lang="en-GB" sz="1200" dirty="0">
                <a:latin typeface="Times New Roman" panose="02020603050405020304" pitchFamily="18" charset="0"/>
                <a:cs typeface="Times New Roman" panose="02020603050405020304" pitchFamily="18" charset="0"/>
              </a:rPr>
              <a:t> </a:t>
            </a:r>
            <a:r>
              <a:rPr lang="en-GB" sz="1200" dirty="0" err="1">
                <a:latin typeface="Times New Roman" panose="02020603050405020304" pitchFamily="18" charset="0"/>
                <a:cs typeface="Times New Roman" panose="02020603050405020304" pitchFamily="18" charset="0"/>
              </a:rPr>
              <a:t>korisnika</a:t>
            </a:r>
            <a:r>
              <a:rPr lang="en-GB" sz="1200" dirty="0">
                <a:latin typeface="Times New Roman" panose="02020603050405020304" pitchFamily="18" charset="0"/>
                <a:cs typeface="Times New Roman" panose="02020603050405020304" pitchFamily="18" charset="0"/>
              </a:rPr>
              <a:t>, </a:t>
            </a:r>
            <a:r>
              <a:rPr lang="en-GB" sz="1200" dirty="0" err="1">
                <a:latin typeface="Times New Roman" panose="02020603050405020304" pitchFamily="18" charset="0"/>
                <a:cs typeface="Times New Roman" panose="02020603050405020304" pitchFamily="18" charset="0"/>
              </a:rPr>
              <a:t>objava</a:t>
            </a:r>
            <a:r>
              <a:rPr lang="en-GB" sz="1200" dirty="0">
                <a:latin typeface="Times New Roman" panose="02020603050405020304" pitchFamily="18" charset="0"/>
                <a:cs typeface="Times New Roman" panose="02020603050405020304" pitchFamily="18" charset="0"/>
              </a:rPr>
              <a:t> </a:t>
            </a:r>
            <a:r>
              <a:rPr lang="en-GB" sz="1200" dirty="0" err="1">
                <a:latin typeface="Times New Roman" panose="02020603050405020304" pitchFamily="18" charset="0"/>
                <a:cs typeface="Times New Roman" panose="02020603050405020304" pitchFamily="18" charset="0"/>
              </a:rPr>
              <a:t>i</a:t>
            </a:r>
            <a:r>
              <a:rPr lang="en-GB" sz="1200" dirty="0">
                <a:latin typeface="Times New Roman" panose="02020603050405020304" pitchFamily="18" charset="0"/>
                <a:cs typeface="Times New Roman" panose="02020603050405020304" pitchFamily="18" charset="0"/>
              </a:rPr>
              <a:t> </a:t>
            </a:r>
            <a:r>
              <a:rPr lang="en-GB" sz="1200" dirty="0" err="1">
                <a:latin typeface="Times New Roman" panose="02020603050405020304" pitchFamily="18" charset="0"/>
                <a:cs typeface="Times New Roman" panose="02020603050405020304" pitchFamily="18" charset="0"/>
              </a:rPr>
              <a:t>priča</a:t>
            </a:r>
            <a:r>
              <a:rPr lang="en-GB" sz="1200" dirty="0">
                <a:latin typeface="Times New Roman" panose="02020603050405020304" pitchFamily="18" charset="0"/>
                <a:cs typeface="Times New Roman" panose="02020603050405020304" pitchFamily="18" charset="0"/>
              </a:rPr>
              <a:t>, </a:t>
            </a:r>
            <a:r>
              <a:rPr lang="en-GB" sz="1200" dirty="0" err="1">
                <a:latin typeface="Times New Roman" panose="02020603050405020304" pitchFamily="18" charset="0"/>
                <a:cs typeface="Times New Roman" panose="02020603050405020304" pitchFamily="18" charset="0"/>
              </a:rPr>
              <a:t>dok</a:t>
            </a:r>
            <a:r>
              <a:rPr lang="en-GB" sz="1200" dirty="0">
                <a:latin typeface="Times New Roman" panose="02020603050405020304" pitchFamily="18" charset="0"/>
                <a:cs typeface="Times New Roman" panose="02020603050405020304" pitchFamily="18" charset="0"/>
              </a:rPr>
              <a:t> </a:t>
            </a:r>
            <a:r>
              <a:rPr lang="en-GB" sz="1200" dirty="0" err="1">
                <a:latin typeface="Times New Roman" panose="02020603050405020304" pitchFamily="18" charset="0"/>
                <a:cs typeface="Times New Roman" panose="02020603050405020304" pitchFamily="18" charset="0"/>
              </a:rPr>
              <a:t>veze</a:t>
            </a:r>
            <a:r>
              <a:rPr lang="en-GB" sz="1200" dirty="0">
                <a:latin typeface="Times New Roman" panose="02020603050405020304" pitchFamily="18" charset="0"/>
                <a:cs typeface="Times New Roman" panose="02020603050405020304" pitchFamily="18" charset="0"/>
              </a:rPr>
              <a:t> </a:t>
            </a:r>
            <a:r>
              <a:rPr lang="en-GB" sz="1200" dirty="0" err="1">
                <a:latin typeface="Times New Roman" panose="02020603050405020304" pitchFamily="18" charset="0"/>
                <a:cs typeface="Times New Roman" panose="02020603050405020304" pitchFamily="18" charset="0"/>
              </a:rPr>
              <a:t>izmedju</a:t>
            </a:r>
            <a:r>
              <a:rPr lang="en-GB" sz="1200" dirty="0">
                <a:latin typeface="Times New Roman" panose="02020603050405020304" pitchFamily="18" charset="0"/>
                <a:cs typeface="Times New Roman" panose="02020603050405020304" pitchFamily="18" charset="0"/>
              </a:rPr>
              <a:t> </a:t>
            </a:r>
            <a:r>
              <a:rPr lang="en-GB" sz="1200" dirty="0" err="1">
                <a:latin typeface="Times New Roman" panose="02020603050405020304" pitchFamily="18" charset="0"/>
                <a:cs typeface="Times New Roman" panose="02020603050405020304" pitchFamily="18" charset="0"/>
              </a:rPr>
              <a:t>čvorova</a:t>
            </a:r>
            <a:r>
              <a:rPr lang="en-GB" sz="1200" dirty="0">
                <a:latin typeface="Times New Roman" panose="02020603050405020304" pitchFamily="18" charset="0"/>
                <a:cs typeface="Times New Roman" panose="02020603050405020304" pitchFamily="18" charset="0"/>
              </a:rPr>
              <a:t> </a:t>
            </a:r>
            <a:r>
              <a:rPr lang="en-GB" sz="1200" dirty="0" err="1">
                <a:latin typeface="Times New Roman" panose="02020603050405020304" pitchFamily="18" charset="0"/>
                <a:cs typeface="Times New Roman" panose="02020603050405020304" pitchFamily="18" charset="0"/>
              </a:rPr>
              <a:t>označavaju</a:t>
            </a:r>
            <a:r>
              <a:rPr lang="en-GB" sz="1200" dirty="0">
                <a:latin typeface="Times New Roman" panose="02020603050405020304" pitchFamily="18" charset="0"/>
                <a:cs typeface="Times New Roman" panose="02020603050405020304" pitchFamily="18" charset="0"/>
              </a:rPr>
              <a:t> </a:t>
            </a:r>
            <a:r>
              <a:rPr lang="en-GB" sz="1200" dirty="0" err="1">
                <a:latin typeface="Times New Roman" panose="02020603050405020304" pitchFamily="18" charset="0"/>
                <a:cs typeface="Times New Roman" panose="02020603050405020304" pitchFamily="18" charset="0"/>
              </a:rPr>
              <a:t>različite</a:t>
            </a:r>
            <a:r>
              <a:rPr lang="en-GB" sz="1200" dirty="0">
                <a:latin typeface="Times New Roman" panose="02020603050405020304" pitchFamily="18" charset="0"/>
                <a:cs typeface="Times New Roman" panose="02020603050405020304" pitchFamily="18" charset="0"/>
              </a:rPr>
              <a:t> </a:t>
            </a:r>
            <a:r>
              <a:rPr lang="en-GB" sz="1200" dirty="0" err="1">
                <a:latin typeface="Times New Roman" panose="02020603050405020304" pitchFamily="18" charset="0"/>
                <a:cs typeface="Times New Roman" panose="02020603050405020304" pitchFamily="18" charset="0"/>
              </a:rPr>
              <a:t>vrste</a:t>
            </a:r>
            <a:r>
              <a:rPr lang="en-GB" sz="1200" dirty="0">
                <a:latin typeface="Times New Roman" panose="02020603050405020304" pitchFamily="18" charset="0"/>
                <a:cs typeface="Times New Roman" panose="02020603050405020304" pitchFamily="18" charset="0"/>
              </a:rPr>
              <a:t> </a:t>
            </a:r>
            <a:r>
              <a:rPr lang="en-GB" sz="1200" dirty="0" err="1">
                <a:latin typeface="Times New Roman" panose="02020603050405020304" pitchFamily="18" charset="0"/>
                <a:cs typeface="Times New Roman" panose="02020603050405020304" pitchFamily="18" charset="0"/>
              </a:rPr>
              <a:t>odnosa</a:t>
            </a:r>
            <a:r>
              <a:rPr lang="en-GB" sz="1200" dirty="0">
                <a:latin typeface="Times New Roman" panose="02020603050405020304" pitchFamily="18" charset="0"/>
                <a:cs typeface="Times New Roman" panose="02020603050405020304" pitchFamily="18" charset="0"/>
              </a:rPr>
              <a:t> </a:t>
            </a:r>
            <a:r>
              <a:rPr lang="en-GB" sz="1200" dirty="0" err="1">
                <a:latin typeface="Times New Roman" panose="02020603050405020304" pitchFamily="18" charset="0"/>
                <a:cs typeface="Times New Roman" panose="02020603050405020304" pitchFamily="18" charset="0"/>
              </a:rPr>
              <a:t>izmedju</a:t>
            </a:r>
            <a:r>
              <a:rPr lang="en-GB" sz="1200" dirty="0">
                <a:latin typeface="Times New Roman" panose="02020603050405020304" pitchFamily="18" charset="0"/>
                <a:cs typeface="Times New Roman" panose="02020603050405020304" pitchFamily="18" charset="0"/>
              </a:rPr>
              <a:t> </a:t>
            </a:r>
            <a:r>
              <a:rPr lang="en-GB" sz="1200" dirty="0" err="1">
                <a:latin typeface="Times New Roman" panose="02020603050405020304" pitchFamily="18" charset="0"/>
                <a:cs typeface="Times New Roman" panose="02020603050405020304" pitchFamily="18" charset="0"/>
              </a:rPr>
              <a:t>tih</a:t>
            </a:r>
            <a:r>
              <a:rPr lang="en-GB" sz="1200" dirty="0">
                <a:latin typeface="Times New Roman" panose="02020603050405020304" pitchFamily="18" charset="0"/>
                <a:cs typeface="Times New Roman" panose="02020603050405020304" pitchFamily="18" charset="0"/>
              </a:rPr>
              <a:t> </a:t>
            </a:r>
            <a:r>
              <a:rPr lang="en-GB" sz="1200" dirty="0" err="1">
                <a:latin typeface="Times New Roman" panose="02020603050405020304" pitchFamily="18" charset="0"/>
                <a:cs typeface="Times New Roman" panose="02020603050405020304" pitchFamily="18" charset="0"/>
              </a:rPr>
              <a:t>entiteta</a:t>
            </a:r>
            <a:r>
              <a:rPr lang="en-GB" sz="1200" dirty="0">
                <a:latin typeface="Times New Roman" panose="02020603050405020304" pitchFamily="18" charset="0"/>
                <a:cs typeface="Times New Roman" panose="02020603050405020304" pitchFamily="18" charset="0"/>
              </a:rPr>
              <a:t>.</a:t>
            </a:r>
          </a:p>
          <a:p>
            <a:pPr marL="0" lvl="0" indent="0" algn="just" rtl="0">
              <a:spcBef>
                <a:spcPts val="0"/>
              </a:spcBef>
              <a:spcAft>
                <a:spcPts val="0"/>
              </a:spcAft>
              <a:buNone/>
            </a:pPr>
            <a:endParaRPr lang="en-GB" sz="1200" dirty="0">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endParaRPr lang="en-GB" sz="1200" dirty="0">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r>
              <a:rPr lang="en-GB" sz="1200" dirty="0">
                <a:solidFill>
                  <a:schemeClr val="tx1"/>
                </a:solidFill>
                <a:latin typeface="Times New Roman" panose="02020603050405020304" pitchFamily="18" charset="0"/>
                <a:cs typeface="Times New Roman" panose="02020603050405020304" pitchFamily="18" charset="0"/>
              </a:rPr>
              <a:t>Ova </a:t>
            </a:r>
            <a:r>
              <a:rPr lang="en-GB" sz="1200" dirty="0" err="1">
                <a:solidFill>
                  <a:schemeClr val="tx1"/>
                </a:solidFill>
                <a:latin typeface="Times New Roman" panose="02020603050405020304" pitchFamily="18" charset="0"/>
                <a:cs typeface="Times New Roman" panose="02020603050405020304" pitchFamily="18" charset="0"/>
              </a:rPr>
              <a:t>d</a:t>
            </a:r>
            <a:r>
              <a:rPr lang="en-GB" sz="1200" b="0" i="0" dirty="0" err="1">
                <a:solidFill>
                  <a:schemeClr val="tx1"/>
                </a:solidFill>
                <a:effectLst/>
                <a:latin typeface="Times New Roman" panose="02020603050405020304" pitchFamily="18" charset="0"/>
                <a:cs typeface="Times New Roman" panose="02020603050405020304" pitchFamily="18" charset="0"/>
              </a:rPr>
              <a:t>ruštvena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mreža</a:t>
            </a:r>
            <a:r>
              <a:rPr lang="en-GB" sz="1200" b="0" i="0" dirty="0">
                <a:solidFill>
                  <a:schemeClr val="tx1"/>
                </a:solidFill>
                <a:effectLst/>
                <a:latin typeface="Times New Roman" panose="02020603050405020304" pitchFamily="18" charset="0"/>
                <a:cs typeface="Times New Roman" panose="02020603050405020304" pitchFamily="18" charset="0"/>
              </a:rPr>
              <a:t> se </a:t>
            </a:r>
            <a:r>
              <a:rPr lang="en-GB" sz="1200" b="0" i="0" dirty="0" err="1">
                <a:solidFill>
                  <a:schemeClr val="tx1"/>
                </a:solidFill>
                <a:effectLst/>
                <a:latin typeface="Times New Roman" panose="02020603050405020304" pitchFamily="18" charset="0"/>
                <a:cs typeface="Times New Roman" panose="02020603050405020304" pitchFamily="18" charset="0"/>
              </a:rPr>
              <a:t>sastoji</a:t>
            </a:r>
            <a:r>
              <a:rPr lang="en-GB" sz="1200" b="0" i="0" dirty="0">
                <a:solidFill>
                  <a:schemeClr val="tx1"/>
                </a:solidFill>
                <a:effectLst/>
                <a:latin typeface="Times New Roman" panose="02020603050405020304" pitchFamily="18" charset="0"/>
                <a:cs typeface="Times New Roman" panose="02020603050405020304" pitchFamily="18" charset="0"/>
              </a:rPr>
              <a:t> od </a:t>
            </a:r>
            <a:r>
              <a:rPr lang="en-GB" sz="1200" b="0" i="0" dirty="0" err="1">
                <a:solidFill>
                  <a:schemeClr val="tx1"/>
                </a:solidFill>
                <a:effectLst/>
                <a:latin typeface="Times New Roman" panose="02020603050405020304" pitchFamily="18" charset="0"/>
                <a:cs typeface="Times New Roman" panose="02020603050405020304" pitchFamily="18" charset="0"/>
              </a:rPr>
              <a:t>šest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čvorova</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0" lvl="0" indent="0" algn="just" rtl="0">
              <a:spcBef>
                <a:spcPts val="0"/>
              </a:spcBef>
              <a:spcAft>
                <a:spcPts val="0"/>
              </a:spcAft>
              <a:buNone/>
            </a:pPr>
            <a:endParaRPr lang="en-GB" sz="1200" dirty="0">
              <a:solidFill>
                <a:schemeClr val="tx1"/>
              </a:solidFill>
              <a:latin typeface="Times New Roman" panose="02020603050405020304" pitchFamily="18" charset="0"/>
              <a:cs typeface="Times New Roman" panose="02020603050405020304" pitchFamily="18" charset="0"/>
            </a:endParaRPr>
          </a:p>
          <a:p>
            <a:pPr marL="285750" lvl="0" indent="-285750" algn="just" rtl="0">
              <a:spcBef>
                <a:spcPts val="0"/>
              </a:spcBef>
              <a:spcAft>
                <a:spcPts val="0"/>
              </a:spcAft>
              <a:buFont typeface="Arial" panose="020B0604020202020204" pitchFamily="34" charset="0"/>
              <a:buChar char="•"/>
            </a:pPr>
            <a:r>
              <a:rPr lang="en-GB" sz="1200" b="1" i="0" dirty="0">
                <a:solidFill>
                  <a:schemeClr val="tx1"/>
                </a:solidFill>
                <a:effectLst/>
                <a:latin typeface="Times New Roman" panose="02020603050405020304" pitchFamily="18" charset="0"/>
                <a:cs typeface="Times New Roman" panose="02020603050405020304" pitchFamily="18" charset="0"/>
              </a:rPr>
              <a:t>User</a:t>
            </a:r>
            <a:r>
              <a:rPr lang="en-GB" sz="1200" b="0" i="0" dirty="0">
                <a:solidFill>
                  <a:schemeClr val="tx1"/>
                </a:solidFill>
                <a:effectLst/>
                <a:latin typeface="Times New Roman" panose="02020603050405020304" pitchFamily="18" charset="0"/>
                <a:cs typeface="Times New Roman" panose="02020603050405020304" pitchFamily="18" charset="0"/>
              </a:rPr>
              <a:t> - </a:t>
            </a:r>
            <a:r>
              <a:rPr lang="en-GB" sz="1200" b="0" i="0" dirty="0" err="1">
                <a:solidFill>
                  <a:schemeClr val="tx1"/>
                </a:solidFill>
                <a:effectLst/>
                <a:latin typeface="Times New Roman" panose="02020603050405020304" pitchFamily="18" charset="0"/>
                <a:cs typeface="Times New Roman" panose="02020603050405020304" pitchFamily="18" charset="0"/>
              </a:rPr>
              <a:t>svaki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čvor</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ovog</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tipa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sadrži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informacije</a:t>
            </a:r>
            <a:r>
              <a:rPr lang="en-GB" sz="1200" b="0" i="0" dirty="0">
                <a:solidFill>
                  <a:schemeClr val="tx1"/>
                </a:solidFill>
                <a:effectLst/>
                <a:latin typeface="Times New Roman" panose="02020603050405020304" pitchFamily="18" charset="0"/>
                <a:cs typeface="Times New Roman" panose="02020603050405020304" pitchFamily="18" charset="0"/>
              </a:rPr>
              <a:t> o </a:t>
            </a:r>
            <a:r>
              <a:rPr lang="en-GB" sz="1200" b="0" i="0" dirty="0" err="1">
                <a:solidFill>
                  <a:schemeClr val="tx1"/>
                </a:solidFill>
                <a:effectLst/>
                <a:latin typeface="Times New Roman" panose="02020603050405020304" pitchFamily="18" charset="0"/>
                <a:cs typeface="Times New Roman" panose="02020603050405020304" pitchFamily="18" charset="0"/>
              </a:rPr>
              <a:t>korisniku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kao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što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ime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prezime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korisničko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ime</a:t>
            </a:r>
            <a:r>
              <a:rPr lang="en-GB" sz="1200" b="0" i="0" dirty="0">
                <a:solidFill>
                  <a:schemeClr val="tx1"/>
                </a:solidFill>
                <a:effectLst/>
                <a:latin typeface="Times New Roman" panose="02020603050405020304" pitchFamily="18" charset="0"/>
                <a:cs typeface="Times New Roman" panose="02020603050405020304" pitchFamily="18" charset="0"/>
              </a:rPr>
              <a:t>, email </a:t>
            </a:r>
            <a:r>
              <a:rPr lang="en-GB" sz="1200" b="0" i="0" dirty="0" err="1">
                <a:solidFill>
                  <a:schemeClr val="tx1"/>
                </a:solidFill>
                <a:effectLst/>
                <a:latin typeface="Times New Roman" panose="02020603050405020304" pitchFamily="18" charset="0"/>
                <a:cs typeface="Times New Roman" panose="02020603050405020304" pitchFamily="18" charset="0"/>
              </a:rPr>
              <a:t>adresa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lozinka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broj</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telefona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profilna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slika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biografija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rodno</a:t>
            </a:r>
            <a:r>
              <a:rPr lang="en-GB" sz="1200" b="0" i="0" dirty="0">
                <a:solidFill>
                  <a:schemeClr val="tx1"/>
                </a:solidFill>
                <a:effectLst/>
                <a:latin typeface="Times New Roman" panose="02020603050405020304" pitchFamily="18" charset="0"/>
                <a:cs typeface="Times New Roman" panose="02020603050405020304" pitchFamily="18" charset="0"/>
              </a:rPr>
              <a:t> mesto </a:t>
            </a:r>
            <a:r>
              <a:rPr lang="en-GB" sz="1200" b="0" i="0" dirty="0" err="1">
                <a:solidFill>
                  <a:schemeClr val="tx1"/>
                </a:solidFill>
                <a:effectLst/>
                <a:latin typeface="Times New Roman" panose="02020603050405020304" pitchFamily="18" charset="0"/>
                <a:cs typeface="Times New Roman" panose="02020603050405020304" pitchFamily="18" charset="0"/>
              </a:rPr>
              <a:t>itd</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285750" lvl="0" indent="-285750" algn="just" rtl="0">
              <a:spcBef>
                <a:spcPts val="0"/>
              </a:spcBef>
              <a:spcAft>
                <a:spcPts val="0"/>
              </a:spcAft>
              <a:buFont typeface="Arial" panose="020B0604020202020204" pitchFamily="34" charset="0"/>
              <a:buChar char="•"/>
            </a:pPr>
            <a:endParaRPr lang="en-GB" sz="1200" b="0" i="0" dirty="0">
              <a:solidFill>
                <a:schemeClr val="tx1"/>
              </a:solidFill>
              <a:effectLst/>
              <a:latin typeface="Times New Roman" panose="02020603050405020304" pitchFamily="18" charset="0"/>
              <a:cs typeface="Times New Roman" panose="02020603050405020304" pitchFamily="18" charset="0"/>
            </a:endParaRPr>
          </a:p>
          <a:p>
            <a:pPr marL="285750" lvl="0" indent="-285750" algn="just" rtl="0">
              <a:spcBef>
                <a:spcPts val="0"/>
              </a:spcBef>
              <a:spcAft>
                <a:spcPts val="0"/>
              </a:spcAft>
              <a:buFont typeface="Arial" panose="020B0604020202020204" pitchFamily="34" charset="0"/>
              <a:buChar char="•"/>
            </a:pPr>
            <a:r>
              <a:rPr lang="en-GB" sz="1200" b="1" i="0" dirty="0">
                <a:solidFill>
                  <a:schemeClr val="tx1"/>
                </a:solidFill>
                <a:effectLst/>
                <a:latin typeface="Times New Roman" panose="02020603050405020304" pitchFamily="18" charset="0"/>
                <a:cs typeface="Times New Roman" panose="02020603050405020304" pitchFamily="18" charset="0"/>
              </a:rPr>
              <a:t>Post</a:t>
            </a:r>
            <a:r>
              <a:rPr lang="en-GB" sz="1200" b="0" i="0" dirty="0">
                <a:solidFill>
                  <a:schemeClr val="tx1"/>
                </a:solidFill>
                <a:effectLst/>
                <a:latin typeface="Times New Roman" panose="02020603050405020304" pitchFamily="18" charset="0"/>
                <a:cs typeface="Times New Roman" panose="02020603050405020304" pitchFamily="18" charset="0"/>
              </a:rPr>
              <a:t> - </a:t>
            </a:r>
            <a:r>
              <a:rPr lang="en-GB" sz="1200" b="0" i="0" dirty="0" err="1">
                <a:solidFill>
                  <a:schemeClr val="tx1"/>
                </a:solidFill>
                <a:effectLst/>
                <a:latin typeface="Times New Roman" panose="02020603050405020304" pitchFamily="18" charset="0"/>
                <a:cs typeface="Times New Roman" panose="02020603050405020304" pitchFamily="18" charset="0"/>
              </a:rPr>
              <a:t>ovi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čvorovi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predstavljaju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objave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korisnici</a:t>
            </a:r>
            <a:r>
              <a:rPr lang="en-GB" sz="1200" b="0" i="0" dirty="0">
                <a:solidFill>
                  <a:schemeClr val="tx1"/>
                </a:solidFill>
                <a:effectLst/>
                <a:latin typeface="Times New Roman" panose="02020603050405020304" pitchFamily="18" charset="0"/>
                <a:cs typeface="Times New Roman" panose="02020603050405020304" pitchFamily="18" charset="0"/>
              </a:rPr>
              <a:t> dele </a:t>
            </a:r>
            <a:r>
              <a:rPr lang="en-GB" sz="1200" b="0" i="0" dirty="0" err="1">
                <a:solidFill>
                  <a:schemeClr val="tx1"/>
                </a:solidFill>
                <a:effectLst/>
                <a:latin typeface="Times New Roman" panose="02020603050405020304" pitchFamily="18" charset="0"/>
                <a:cs typeface="Times New Roman" panose="02020603050405020304" pitchFamily="18" charset="0"/>
              </a:rPr>
              <a:t>na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mreži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Mogu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sadržavati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opis</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objave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sliku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korisnika</a:t>
            </a:r>
            <a:r>
              <a:rPr lang="en-GB" sz="1200" b="0" i="0" dirty="0">
                <a:solidFill>
                  <a:schemeClr val="tx1"/>
                </a:solidFill>
                <a:effectLst/>
                <a:latin typeface="Times New Roman" panose="02020603050405020304" pitchFamily="18" charset="0"/>
                <a:cs typeface="Times New Roman" panose="02020603050405020304" pitchFamily="18" charset="0"/>
              </a:rPr>
              <a:t> koji </a:t>
            </a:r>
            <a:r>
              <a:rPr lang="en-GB" sz="1200" b="0" i="0" dirty="0" err="1">
                <a:solidFill>
                  <a:schemeClr val="tx1"/>
                </a:solidFill>
                <a:effectLst/>
                <a:latin typeface="Times New Roman" panose="02020603050405020304" pitchFamily="18" charset="0"/>
                <a:cs typeface="Times New Roman" panose="02020603050405020304" pitchFamily="18" charset="0"/>
              </a:rPr>
              <a:t>objavljuje</a:t>
            </a:r>
            <a:r>
              <a:rPr lang="en-GB" sz="1200" b="0" i="0" dirty="0">
                <a:solidFill>
                  <a:schemeClr val="tx1"/>
                </a:solidFill>
                <a:effectLst/>
                <a:latin typeface="Times New Roman" panose="02020603050405020304" pitchFamily="18" charset="0"/>
                <a:cs typeface="Times New Roman" panose="02020603050405020304" pitchFamily="18" charset="0"/>
              </a:rPr>
              <a:t> post, datum </a:t>
            </a:r>
            <a:r>
              <a:rPr lang="en-GB" sz="1200" b="0" i="0" dirty="0" err="1">
                <a:solidFill>
                  <a:schemeClr val="tx1"/>
                </a:solidFill>
                <a:effectLst/>
                <a:latin typeface="Times New Roman" panose="02020603050405020304" pitchFamily="18" charset="0"/>
                <a:cs typeface="Times New Roman" panose="02020603050405020304" pitchFamily="18" charset="0"/>
              </a:rPr>
              <a:t>kreiranja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lajkove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komentare</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285750" lvl="0" indent="-285750" algn="just" rtl="0">
              <a:spcBef>
                <a:spcPts val="0"/>
              </a:spcBef>
              <a:spcAft>
                <a:spcPts val="0"/>
              </a:spcAft>
              <a:buFont typeface="Arial" panose="020B0604020202020204" pitchFamily="34" charset="0"/>
              <a:buChar char="•"/>
            </a:pPr>
            <a:endParaRPr lang="en-GB" sz="1200" b="0" i="0" dirty="0">
              <a:solidFill>
                <a:schemeClr val="tx1"/>
              </a:solidFill>
              <a:effectLst/>
              <a:latin typeface="Times New Roman" panose="02020603050405020304" pitchFamily="18" charset="0"/>
              <a:cs typeface="Times New Roman" panose="02020603050405020304" pitchFamily="18" charset="0"/>
            </a:endParaRPr>
          </a:p>
          <a:p>
            <a:pPr marL="285750" lvl="0" indent="-285750" algn="just" rtl="0">
              <a:spcBef>
                <a:spcPts val="0"/>
              </a:spcBef>
              <a:spcAft>
                <a:spcPts val="0"/>
              </a:spcAft>
              <a:buFont typeface="Arial" panose="020B0604020202020204" pitchFamily="34" charset="0"/>
              <a:buChar char="•"/>
            </a:pPr>
            <a:r>
              <a:rPr lang="en-GB" sz="1200" b="1" i="0" dirty="0">
                <a:solidFill>
                  <a:schemeClr val="tx1"/>
                </a:solidFill>
                <a:effectLst/>
                <a:latin typeface="Times New Roman" panose="02020603050405020304" pitchFamily="18" charset="0"/>
                <a:cs typeface="Times New Roman" panose="02020603050405020304" pitchFamily="18" charset="0"/>
              </a:rPr>
              <a:t>Story</a:t>
            </a:r>
            <a:r>
              <a:rPr lang="en-GB" sz="1200" b="0" i="0" dirty="0">
                <a:solidFill>
                  <a:schemeClr val="tx1"/>
                </a:solidFill>
                <a:effectLst/>
                <a:latin typeface="Times New Roman" panose="02020603050405020304" pitchFamily="18" charset="0"/>
                <a:cs typeface="Times New Roman" panose="02020603050405020304" pitchFamily="18" charset="0"/>
              </a:rPr>
              <a:t>  - </a:t>
            </a:r>
            <a:r>
              <a:rPr lang="en-GB" sz="1200" b="0" i="0" dirty="0" err="1">
                <a:solidFill>
                  <a:schemeClr val="tx1"/>
                </a:solidFill>
                <a:effectLst/>
                <a:latin typeface="Times New Roman" panose="02020603050405020304" pitchFamily="18" charset="0"/>
                <a:cs typeface="Times New Roman" panose="02020603050405020304" pitchFamily="18" charset="0"/>
              </a:rPr>
              <a:t>priče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slične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objavama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ali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privremene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prikazuju</a:t>
            </a:r>
            <a:r>
              <a:rPr lang="en-GB" sz="1200" b="0" i="0" dirty="0">
                <a:solidFill>
                  <a:schemeClr val="tx1"/>
                </a:solidFill>
                <a:effectLst/>
                <a:latin typeface="Times New Roman" panose="02020603050405020304" pitchFamily="18" charset="0"/>
                <a:cs typeface="Times New Roman" panose="02020603050405020304" pitchFamily="18" charset="0"/>
              </a:rPr>
              <a:t> se </a:t>
            </a:r>
            <a:r>
              <a:rPr lang="en-GB" sz="1200" b="0" i="0" dirty="0" err="1">
                <a:solidFill>
                  <a:schemeClr val="tx1"/>
                </a:solidFill>
                <a:effectLst/>
                <a:latin typeface="Times New Roman" panose="02020603050405020304" pitchFamily="18" charset="0"/>
                <a:cs typeface="Times New Roman" panose="02020603050405020304" pitchFamily="18" charset="0"/>
              </a:rPr>
              <a:t>samo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određeno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vreme</a:t>
            </a:r>
            <a:r>
              <a:rPr lang="en-GB" sz="1200" b="0" i="0" dirty="0">
                <a:solidFill>
                  <a:schemeClr val="tx1"/>
                </a:solidFill>
                <a:effectLst/>
                <a:latin typeface="Times New Roman" panose="02020603050405020304" pitchFamily="18" charset="0"/>
                <a:cs typeface="Times New Roman" panose="02020603050405020304" pitchFamily="18" charset="0"/>
              </a:rPr>
              <a:t>. Ovi </a:t>
            </a:r>
            <a:r>
              <a:rPr lang="en-GB" sz="1200" b="0" i="0" dirty="0" err="1">
                <a:solidFill>
                  <a:schemeClr val="tx1"/>
                </a:solidFill>
                <a:effectLst/>
                <a:latin typeface="Times New Roman" panose="02020603050405020304" pitchFamily="18" charset="0"/>
                <a:cs typeface="Times New Roman" panose="02020603050405020304" pitchFamily="18" charset="0"/>
              </a:rPr>
              <a:t>čvorovi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često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sadrže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medijski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sadržaj</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kao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što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slike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ili</a:t>
            </a:r>
            <a:r>
              <a:rPr lang="en-GB" sz="1200" b="0" i="0" dirty="0">
                <a:solidFill>
                  <a:schemeClr val="tx1"/>
                </a:solidFill>
                <a:effectLst/>
                <a:latin typeface="Times New Roman" panose="02020603050405020304" pitchFamily="18" charset="0"/>
                <a:cs typeface="Times New Roman" panose="02020603050405020304" pitchFamily="18" charset="0"/>
              </a:rPr>
              <a:t> video </a:t>
            </a:r>
            <a:r>
              <a:rPr lang="en-GB" sz="1200" b="0" i="0" dirty="0" err="1">
                <a:solidFill>
                  <a:schemeClr val="tx1"/>
                </a:solidFill>
                <a:effectLst/>
                <a:latin typeface="Times New Roman" panose="02020603050405020304" pitchFamily="18" charset="0"/>
                <a:cs typeface="Times New Roman" panose="02020603050405020304" pitchFamily="18" charset="0"/>
              </a:rPr>
              <a:t>zapisi</a:t>
            </a:r>
            <a:r>
              <a:rPr lang="en-GB" sz="1200" b="0" i="0" dirty="0">
                <a:solidFill>
                  <a:schemeClr val="tx1"/>
                </a:solidFill>
                <a:effectLst/>
                <a:latin typeface="Times New Roman" panose="02020603050405020304" pitchFamily="18" charset="0"/>
                <a:cs typeface="Times New Roman" panose="02020603050405020304" pitchFamily="18" charset="0"/>
              </a:rPr>
              <a:t>.</a:t>
            </a:r>
            <a:endParaRPr sz="1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71551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36"/>
          <p:cNvSpPr txBox="1">
            <a:spLocks noGrp="1"/>
          </p:cNvSpPr>
          <p:nvPr>
            <p:ph type="title"/>
          </p:nvPr>
        </p:nvSpPr>
        <p:spPr>
          <a:xfrm>
            <a:off x="1033670" y="566111"/>
            <a:ext cx="7076660" cy="69201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3000" b="0" dirty="0" err="1">
                <a:solidFill>
                  <a:schemeClr val="tx1"/>
                </a:solidFill>
                <a:latin typeface="Times New Roman" panose="02020603050405020304" pitchFamily="18" charset="0"/>
                <a:cs typeface="Times New Roman" panose="02020603050405020304" pitchFamily="18" charset="0"/>
              </a:rPr>
              <a:t>Grafovska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baza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podataka</a:t>
            </a:r>
            <a:r>
              <a:rPr lang="en-GB" sz="3000" b="0" dirty="0">
                <a:solidFill>
                  <a:schemeClr val="tx1"/>
                </a:solidFill>
                <a:latin typeface="Times New Roman" panose="02020603050405020304" pitchFamily="18" charset="0"/>
                <a:cs typeface="Times New Roman" panose="02020603050405020304" pitchFamily="18" charset="0"/>
              </a:rPr>
              <a:t> – </a:t>
            </a:r>
            <a:r>
              <a:rPr lang="en-GB" sz="3000" b="0" dirty="0" err="1">
                <a:solidFill>
                  <a:schemeClr val="tx1"/>
                </a:solidFill>
                <a:latin typeface="Times New Roman" panose="02020603050405020304" pitchFamily="18" charset="0"/>
                <a:cs typeface="Times New Roman" panose="02020603050405020304" pitchFamily="18" charset="0"/>
              </a:rPr>
              <a:t>Društvena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mreža</a:t>
            </a:r>
            <a:endParaRPr sz="3000" b="0" dirty="0">
              <a:latin typeface="Times New Roman" panose="02020603050405020304" pitchFamily="18" charset="0"/>
              <a:cs typeface="Times New Roman" panose="02020603050405020304" pitchFamily="18" charset="0"/>
            </a:endParaRPr>
          </a:p>
        </p:txBody>
      </p:sp>
      <p:sp>
        <p:nvSpPr>
          <p:cNvPr id="506" name="Google Shape;506;p36"/>
          <p:cNvSpPr txBox="1">
            <a:spLocks noGrp="1"/>
          </p:cNvSpPr>
          <p:nvPr>
            <p:ph type="subTitle" idx="1"/>
          </p:nvPr>
        </p:nvSpPr>
        <p:spPr>
          <a:xfrm>
            <a:off x="1033670" y="1969399"/>
            <a:ext cx="7076660" cy="2171278"/>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lang="en-GB" sz="1200" dirty="0">
              <a:solidFill>
                <a:schemeClr val="tx1"/>
              </a:solidFill>
              <a:latin typeface="Times New Roman" panose="02020603050405020304" pitchFamily="18" charset="0"/>
              <a:cs typeface="Times New Roman" panose="02020603050405020304" pitchFamily="18" charset="0"/>
            </a:endParaRPr>
          </a:p>
          <a:p>
            <a:pPr marL="285750" lvl="0" indent="-285750" algn="just" rtl="0">
              <a:spcBef>
                <a:spcPts val="0"/>
              </a:spcBef>
              <a:spcAft>
                <a:spcPts val="0"/>
              </a:spcAft>
              <a:buFont typeface="Arial" panose="020B0604020202020204" pitchFamily="34" charset="0"/>
              <a:buChar char="•"/>
            </a:pPr>
            <a:r>
              <a:rPr lang="en-GB" sz="1200" b="1" dirty="0">
                <a:solidFill>
                  <a:schemeClr val="tx1"/>
                </a:solidFill>
                <a:latin typeface="Times New Roman" panose="02020603050405020304" pitchFamily="18" charset="0"/>
                <a:cs typeface="Times New Roman" panose="02020603050405020304" pitchFamily="18" charset="0"/>
              </a:rPr>
              <a:t>Comment</a:t>
            </a:r>
            <a:r>
              <a:rPr lang="en-GB" sz="1200" b="0" i="0" dirty="0">
                <a:solidFill>
                  <a:schemeClr val="tx1"/>
                </a:solidFill>
                <a:effectLst/>
                <a:latin typeface="Times New Roman" panose="02020603050405020304" pitchFamily="18" charset="0"/>
                <a:cs typeface="Times New Roman" panose="02020603050405020304" pitchFamily="18" charset="0"/>
              </a:rPr>
              <a:t> - </a:t>
            </a:r>
            <a:r>
              <a:rPr lang="en-GB" sz="1200" b="0" i="0" dirty="0" err="1">
                <a:solidFill>
                  <a:schemeClr val="tx1"/>
                </a:solidFill>
                <a:effectLst/>
                <a:latin typeface="Times New Roman" panose="02020603050405020304" pitchFamily="18" charset="0"/>
                <a:cs typeface="Times New Roman" panose="02020603050405020304" pitchFamily="18" charset="0"/>
              </a:rPr>
              <a:t>ovaj</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entitet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predstavlja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komentare</a:t>
            </a:r>
            <a:r>
              <a:rPr lang="en-GB" sz="1200" b="0" i="0" dirty="0">
                <a:solidFill>
                  <a:schemeClr val="tx1"/>
                </a:solidFill>
                <a:effectLst/>
                <a:latin typeface="Times New Roman" panose="02020603050405020304" pitchFamily="18" charset="0"/>
                <a:cs typeface="Times New Roman" panose="02020603050405020304" pitchFamily="18" charset="0"/>
              </a:rPr>
              <a:t> Post-a. </a:t>
            </a:r>
            <a:r>
              <a:rPr lang="en-GB" sz="1200" b="0" i="0" dirty="0" err="1">
                <a:solidFill>
                  <a:schemeClr val="tx1"/>
                </a:solidFill>
                <a:effectLst/>
                <a:latin typeface="Times New Roman" panose="02020603050405020304" pitchFamily="18" charset="0"/>
                <a:cs typeface="Times New Roman" panose="02020603050405020304" pitchFamily="18" charset="0"/>
              </a:rPr>
              <a:t>Sadrži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informacije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kao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što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sadržaj</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komentara</a:t>
            </a:r>
            <a:r>
              <a:rPr lang="en-GB" sz="1200" b="0" i="0" dirty="0">
                <a:solidFill>
                  <a:schemeClr val="tx1"/>
                </a:solidFill>
                <a:effectLst/>
                <a:latin typeface="Times New Roman" panose="02020603050405020304" pitchFamily="18" charset="0"/>
                <a:cs typeface="Times New Roman" panose="02020603050405020304" pitchFamily="18" charset="0"/>
              </a:rPr>
              <a:t>, datum </a:t>
            </a:r>
            <a:r>
              <a:rPr lang="en-GB" sz="1200" b="0" i="0" dirty="0" err="1">
                <a:solidFill>
                  <a:schemeClr val="tx1"/>
                </a:solidFill>
                <a:effectLst/>
                <a:latin typeface="Times New Roman" panose="02020603050405020304" pitchFamily="18" charset="0"/>
                <a:cs typeface="Times New Roman" panose="02020603050405020304" pitchFamily="18" charset="0"/>
              </a:rPr>
              <a:t>kreiranja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korisnika</a:t>
            </a:r>
            <a:r>
              <a:rPr lang="en-GB" sz="1200" b="0" i="0" dirty="0">
                <a:solidFill>
                  <a:schemeClr val="tx1"/>
                </a:solidFill>
                <a:effectLst/>
                <a:latin typeface="Times New Roman" panose="02020603050405020304" pitchFamily="18" charset="0"/>
                <a:cs typeface="Times New Roman" panose="02020603050405020304" pitchFamily="18" charset="0"/>
              </a:rPr>
              <a:t> koji </a:t>
            </a:r>
            <a:r>
              <a:rPr lang="en-GB" sz="1200" b="0" i="0" dirty="0" err="1">
                <a:solidFill>
                  <a:schemeClr val="tx1"/>
                </a:solidFill>
                <a:effectLst/>
                <a:latin typeface="Times New Roman" panose="02020603050405020304" pitchFamily="18" charset="0"/>
                <a:cs typeface="Times New Roman" panose="02020603050405020304" pitchFamily="18" charset="0"/>
              </a:rPr>
              <a:t>komentariše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objavu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objava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koja</a:t>
            </a:r>
            <a:r>
              <a:rPr lang="en-GB" sz="1200" b="0" i="0" dirty="0">
                <a:solidFill>
                  <a:schemeClr val="tx1"/>
                </a:solidFill>
                <a:effectLst/>
                <a:latin typeface="Times New Roman" panose="02020603050405020304" pitchFamily="18" charset="0"/>
                <a:cs typeface="Times New Roman" panose="02020603050405020304" pitchFamily="18" charset="0"/>
              </a:rPr>
              <a:t> se </a:t>
            </a:r>
            <a:r>
              <a:rPr lang="en-GB" sz="1200" b="0" i="0" dirty="0" err="1">
                <a:solidFill>
                  <a:schemeClr val="tx1"/>
                </a:solidFill>
                <a:effectLst/>
                <a:latin typeface="Times New Roman" panose="02020603050405020304" pitchFamily="18" charset="0"/>
                <a:cs typeface="Times New Roman" panose="02020603050405020304" pitchFamily="18" charset="0"/>
              </a:rPr>
              <a:t>komentariše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kao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lajkove</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285750" lvl="0" indent="-285750" algn="just" rtl="0">
              <a:spcBef>
                <a:spcPts val="0"/>
              </a:spcBef>
              <a:spcAft>
                <a:spcPts val="0"/>
              </a:spcAft>
              <a:buFont typeface="Arial" panose="020B0604020202020204" pitchFamily="34" charset="0"/>
              <a:buChar char="•"/>
            </a:pPr>
            <a:endParaRPr lang="en-GB" sz="1200" dirty="0">
              <a:solidFill>
                <a:schemeClr val="tx1"/>
              </a:solidFill>
              <a:latin typeface="Times New Roman" panose="02020603050405020304" pitchFamily="18" charset="0"/>
              <a:cs typeface="Times New Roman" panose="02020603050405020304" pitchFamily="18" charset="0"/>
            </a:endParaRPr>
          </a:p>
          <a:p>
            <a:pPr marL="285750" lvl="0" indent="-285750" algn="just" rtl="0">
              <a:spcBef>
                <a:spcPts val="0"/>
              </a:spcBef>
              <a:spcAft>
                <a:spcPts val="0"/>
              </a:spcAft>
              <a:buFont typeface="Arial" panose="020B0604020202020204" pitchFamily="34" charset="0"/>
              <a:buChar char="•"/>
            </a:pPr>
            <a:r>
              <a:rPr lang="en-GB" sz="1200" b="1" i="0" dirty="0">
                <a:solidFill>
                  <a:schemeClr val="tx1"/>
                </a:solidFill>
                <a:effectLst/>
                <a:latin typeface="Times New Roman" panose="02020603050405020304" pitchFamily="18" charset="0"/>
                <a:cs typeface="Times New Roman" panose="02020603050405020304" pitchFamily="18" charset="0"/>
              </a:rPr>
              <a:t>Message</a:t>
            </a:r>
            <a:r>
              <a:rPr lang="en-GB" sz="1200" b="0" i="0" dirty="0">
                <a:solidFill>
                  <a:schemeClr val="tx1"/>
                </a:solidFill>
                <a:effectLst/>
                <a:latin typeface="Times New Roman" panose="02020603050405020304" pitchFamily="18" charset="0"/>
                <a:cs typeface="Times New Roman" panose="02020603050405020304" pitchFamily="18" charset="0"/>
              </a:rPr>
              <a:t> - </a:t>
            </a:r>
            <a:r>
              <a:rPr lang="en-GB" sz="1200" b="0" i="0" dirty="0" err="1">
                <a:solidFill>
                  <a:schemeClr val="tx1"/>
                </a:solidFill>
                <a:effectLst/>
                <a:latin typeface="Times New Roman" panose="02020603050405020304" pitchFamily="18" charset="0"/>
                <a:cs typeface="Times New Roman" panose="02020603050405020304" pitchFamily="18" charset="0"/>
              </a:rPr>
              <a:t>predstavljaju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privatne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poruke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između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korisnika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Poruke</a:t>
            </a:r>
            <a:r>
              <a:rPr lang="en-GB" sz="1200" b="0" i="0" dirty="0">
                <a:solidFill>
                  <a:schemeClr val="tx1"/>
                </a:solidFill>
                <a:effectLst/>
                <a:latin typeface="Times New Roman" panose="02020603050405020304" pitchFamily="18" charset="0"/>
                <a:cs typeface="Times New Roman" panose="02020603050405020304" pitchFamily="18" charset="0"/>
              </a:rPr>
              <a:t> se </a:t>
            </a:r>
            <a:r>
              <a:rPr lang="en-GB" sz="1200" b="0" i="0" dirty="0" err="1">
                <a:solidFill>
                  <a:schemeClr val="tx1"/>
                </a:solidFill>
                <a:effectLst/>
                <a:latin typeface="Times New Roman" panose="02020603050405020304" pitchFamily="18" charset="0"/>
                <a:cs typeface="Times New Roman" panose="02020603050405020304" pitchFamily="18" charset="0"/>
              </a:rPr>
              <a:t>čuvaju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unutar</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odgovarajućeg</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razgovora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sadrže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pošiljaoca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primaoca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sadržaj</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poruke</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285750" lvl="0" indent="-285750" algn="just" rtl="0">
              <a:spcBef>
                <a:spcPts val="0"/>
              </a:spcBef>
              <a:spcAft>
                <a:spcPts val="0"/>
              </a:spcAft>
              <a:buFont typeface="Arial" panose="020B0604020202020204" pitchFamily="34" charset="0"/>
              <a:buChar char="•"/>
            </a:pPr>
            <a:endParaRPr lang="en-GB" sz="1200" dirty="0">
              <a:solidFill>
                <a:schemeClr val="tx1"/>
              </a:solidFill>
              <a:latin typeface="Times New Roman" panose="02020603050405020304" pitchFamily="18" charset="0"/>
              <a:cs typeface="Times New Roman" panose="02020603050405020304" pitchFamily="18" charset="0"/>
            </a:endParaRPr>
          </a:p>
          <a:p>
            <a:pPr marL="285750" lvl="0" indent="-285750" algn="just" rtl="0">
              <a:spcBef>
                <a:spcPts val="0"/>
              </a:spcBef>
              <a:spcAft>
                <a:spcPts val="0"/>
              </a:spcAft>
              <a:buFont typeface="Arial" panose="020B0604020202020204" pitchFamily="34" charset="0"/>
              <a:buChar char="•"/>
            </a:pPr>
            <a:r>
              <a:rPr lang="en-GB" sz="1200" b="1" dirty="0">
                <a:solidFill>
                  <a:schemeClr val="tx1"/>
                </a:solidFill>
                <a:latin typeface="Times New Roman" panose="02020603050405020304" pitchFamily="18" charset="0"/>
                <a:cs typeface="Times New Roman" panose="02020603050405020304" pitchFamily="18" charset="0"/>
              </a:rPr>
              <a:t>Conversation</a:t>
            </a:r>
            <a:r>
              <a:rPr lang="en-GB" sz="1200" b="0" i="0" dirty="0">
                <a:solidFill>
                  <a:schemeClr val="tx1"/>
                </a:solidFill>
                <a:effectLst/>
                <a:latin typeface="Times New Roman" panose="02020603050405020304" pitchFamily="18" charset="0"/>
                <a:cs typeface="Times New Roman" panose="02020603050405020304" pitchFamily="18" charset="0"/>
              </a:rPr>
              <a:t> - </a:t>
            </a:r>
            <a:r>
              <a:rPr lang="en-GB" sz="1200" b="0" i="0" dirty="0" err="1">
                <a:solidFill>
                  <a:schemeClr val="tx1"/>
                </a:solidFill>
                <a:effectLst/>
                <a:latin typeface="Times New Roman" panose="02020603050405020304" pitchFamily="18" charset="0"/>
                <a:cs typeface="Times New Roman" panose="02020603050405020304" pitchFamily="18" charset="0"/>
              </a:rPr>
              <a:t>predstavlja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privatne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razgovore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između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korisnika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Ovaj</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entitet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sadrži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informacije</a:t>
            </a:r>
            <a:r>
              <a:rPr lang="en-GB" sz="1200" b="0" i="0" dirty="0">
                <a:solidFill>
                  <a:schemeClr val="tx1"/>
                </a:solidFill>
                <a:effectLst/>
                <a:latin typeface="Times New Roman" panose="02020603050405020304" pitchFamily="18" charset="0"/>
                <a:cs typeface="Times New Roman" panose="02020603050405020304" pitchFamily="18" charset="0"/>
              </a:rPr>
              <a:t> o </a:t>
            </a:r>
            <a:r>
              <a:rPr lang="en-GB" sz="1200" b="0" i="0" dirty="0" err="1">
                <a:solidFill>
                  <a:schemeClr val="tx1"/>
                </a:solidFill>
                <a:effectLst/>
                <a:latin typeface="Times New Roman" panose="02020603050405020304" pitchFamily="18" charset="0"/>
                <a:cs typeface="Times New Roman" panose="02020603050405020304" pitchFamily="18" charset="0"/>
              </a:rPr>
              <a:t>članovima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razgovora</a:t>
            </a:r>
            <a:r>
              <a:rPr lang="en-GB" sz="1200" b="0" i="0" dirty="0">
                <a:solidFill>
                  <a:schemeClr val="tx1"/>
                </a:solidFill>
                <a:effectLst/>
                <a:latin typeface="Times New Roman" panose="02020603050405020304" pitchFamily="18" charset="0"/>
                <a:cs typeface="Times New Roman" panose="02020603050405020304" pitchFamily="18" charset="0"/>
              </a:rPr>
              <a:t>.</a:t>
            </a:r>
            <a:endParaRPr sz="1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2523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pic>
        <p:nvPicPr>
          <p:cNvPr id="597" name="Google Shape;597;p40"/>
          <p:cNvPicPr preferRelativeResize="0"/>
          <p:nvPr/>
        </p:nvPicPr>
        <p:blipFill>
          <a:blip r:embed="rId3">
            <a:alphaModFix amt="50000"/>
          </a:blip>
          <a:stretch>
            <a:fillRect/>
          </a:stretch>
        </p:blipFill>
        <p:spPr>
          <a:xfrm rot="5400000" flipH="1">
            <a:off x="7950069" y="3925501"/>
            <a:ext cx="926425" cy="926425"/>
          </a:xfrm>
          <a:prstGeom prst="rect">
            <a:avLst/>
          </a:prstGeom>
          <a:noFill/>
          <a:ln>
            <a:noFill/>
          </a:ln>
        </p:spPr>
      </p:pic>
      <p:sp>
        <p:nvSpPr>
          <p:cNvPr id="598" name="Google Shape;598;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err="1"/>
              <a:t>Uvod</a:t>
            </a:r>
            <a:r>
              <a:rPr lang="en-GB" dirty="0"/>
              <a:t> u </a:t>
            </a:r>
            <a:r>
              <a:rPr lang="en-GB" dirty="0" err="1"/>
              <a:t>Grafovske</a:t>
            </a:r>
            <a:r>
              <a:rPr lang="en-GB" dirty="0"/>
              <a:t> </a:t>
            </a:r>
            <a:r>
              <a:rPr lang="en-GB" dirty="0" err="1"/>
              <a:t>baze</a:t>
            </a:r>
            <a:r>
              <a:rPr lang="en-GB" dirty="0"/>
              <a:t> </a:t>
            </a:r>
            <a:r>
              <a:rPr lang="en-GB" dirty="0" err="1"/>
              <a:t>podataka</a:t>
            </a:r>
            <a:endParaRPr dirty="0"/>
          </a:p>
        </p:txBody>
      </p:sp>
      <p:sp>
        <p:nvSpPr>
          <p:cNvPr id="2" name="Google Shape;598;p40">
            <a:extLst>
              <a:ext uri="{FF2B5EF4-FFF2-40B4-BE49-F238E27FC236}">
                <a16:creationId xmlns:a16="http://schemas.microsoft.com/office/drawing/2014/main" id="{010F9672-A63F-D9D0-07A6-DF5BC4A15CAB}"/>
              </a:ext>
            </a:extLst>
          </p:cNvPr>
          <p:cNvSpPr txBox="1">
            <a:spLocks/>
          </p:cNvSpPr>
          <p:nvPr/>
        </p:nvSpPr>
        <p:spPr>
          <a:xfrm>
            <a:off x="566531" y="1750917"/>
            <a:ext cx="8010938" cy="31010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marL="171450" indent="-171450" algn="just">
              <a:buFont typeface="Arial" panose="020B0604020202020204" pitchFamily="34" charset="0"/>
              <a:buChar char="•"/>
            </a:pPr>
            <a:r>
              <a:rPr lang="en-GB" sz="1200" b="0" i="0" dirty="0" err="1">
                <a:solidFill>
                  <a:schemeClr val="tx1"/>
                </a:solidFill>
                <a:effectLst/>
                <a:latin typeface="Times New Roman" panose="02020603050405020304" pitchFamily="18" charset="0"/>
                <a:cs typeface="Times New Roman" panose="02020603050405020304" pitchFamily="18" charset="0"/>
              </a:rPr>
              <a:t>Grafovske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baze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predstavljaju</a:t>
            </a:r>
            <a:r>
              <a:rPr lang="en-GB" sz="1200" b="0" i="0" dirty="0">
                <a:solidFill>
                  <a:schemeClr val="tx1"/>
                </a:solidFill>
                <a:effectLst/>
                <a:latin typeface="Times New Roman" panose="02020603050405020304" pitchFamily="18" charset="0"/>
                <a:cs typeface="Times New Roman" panose="02020603050405020304" pitchFamily="18" charset="0"/>
              </a:rPr>
              <a:t> tip NoSQL </a:t>
            </a:r>
            <a:r>
              <a:rPr lang="en-GB" sz="1200" b="0" i="0" dirty="0" err="1">
                <a:solidFill>
                  <a:schemeClr val="tx1"/>
                </a:solidFill>
                <a:effectLst/>
                <a:latin typeface="Times New Roman" panose="02020603050405020304" pitchFamily="18" charset="0"/>
                <a:cs typeface="Times New Roman" panose="02020603050405020304" pitchFamily="18" charset="0"/>
              </a:rPr>
              <a:t>baza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koriste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grafovski</a:t>
            </a:r>
            <a:r>
              <a:rPr lang="en-GB" sz="1200" b="0" i="0" dirty="0">
                <a:solidFill>
                  <a:schemeClr val="tx1"/>
                </a:solidFill>
                <a:effectLst/>
                <a:latin typeface="Times New Roman" panose="02020603050405020304" pitchFamily="18" charset="0"/>
                <a:cs typeface="Times New Roman" panose="02020603050405020304" pitchFamily="18" charset="0"/>
              </a:rPr>
              <a:t> model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za </a:t>
            </a:r>
            <a:r>
              <a:rPr lang="en-GB" sz="1200" b="0" i="0" dirty="0" err="1">
                <a:solidFill>
                  <a:schemeClr val="tx1"/>
                </a:solidFill>
                <a:effectLst/>
                <a:latin typeface="Times New Roman" panose="02020603050405020304" pitchFamily="18" charset="0"/>
                <a:cs typeface="Times New Roman" panose="02020603050405020304" pitchFamily="18" charset="0"/>
              </a:rPr>
              <a:t>organizaciju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predstavljanje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informacija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Osnovna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struktura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ovih</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baza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sastoji</a:t>
            </a:r>
            <a:r>
              <a:rPr lang="en-GB" sz="1200" b="0" i="0" dirty="0">
                <a:solidFill>
                  <a:schemeClr val="tx1"/>
                </a:solidFill>
                <a:effectLst/>
                <a:latin typeface="Times New Roman" panose="02020603050405020304" pitchFamily="18" charset="0"/>
                <a:cs typeface="Times New Roman" panose="02020603050405020304" pitchFamily="18" charset="0"/>
              </a:rPr>
              <a:t> se od </a:t>
            </a:r>
            <a:r>
              <a:rPr lang="en-GB" sz="1200" b="0" i="0" dirty="0" err="1">
                <a:solidFill>
                  <a:schemeClr val="tx1"/>
                </a:solidFill>
                <a:effectLst/>
                <a:latin typeface="Times New Roman" panose="02020603050405020304" pitchFamily="18" charset="0"/>
                <a:cs typeface="Times New Roman" panose="02020603050405020304" pitchFamily="18" charset="0"/>
              </a:rPr>
              <a:t>čvorova</a:t>
            </a:r>
            <a:r>
              <a:rPr lang="en-GB" sz="1200" b="0" i="0" dirty="0">
                <a:solidFill>
                  <a:schemeClr val="tx1"/>
                </a:solidFill>
                <a:effectLst/>
                <a:latin typeface="Times New Roman" panose="02020603050405020304" pitchFamily="18" charset="0"/>
                <a:cs typeface="Times New Roman" panose="02020603050405020304" pitchFamily="18" charset="0"/>
              </a:rPr>
              <a:t> koji </a:t>
            </a:r>
            <a:r>
              <a:rPr lang="en-GB" sz="1200" b="0" i="0" dirty="0" err="1">
                <a:solidFill>
                  <a:schemeClr val="tx1"/>
                </a:solidFill>
                <a:effectLst/>
                <a:latin typeface="Times New Roman" panose="02020603050405020304" pitchFamily="18" charset="0"/>
                <a:cs typeface="Times New Roman" panose="02020603050405020304" pitchFamily="18" charset="0"/>
              </a:rPr>
              <a:t>predstavljaju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entitete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veza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povezuju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ove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entitete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čime</a:t>
            </a:r>
            <a:r>
              <a:rPr lang="en-GB" sz="1200" b="0" i="0" dirty="0">
                <a:solidFill>
                  <a:schemeClr val="tx1"/>
                </a:solidFill>
                <a:effectLst/>
                <a:latin typeface="Times New Roman" panose="02020603050405020304" pitchFamily="18" charset="0"/>
                <a:cs typeface="Times New Roman" panose="02020603050405020304" pitchFamily="18" charset="0"/>
              </a:rPr>
              <a:t> se </a:t>
            </a:r>
            <a:r>
              <a:rPr lang="en-GB" sz="1200" b="0" i="0" dirty="0" err="1">
                <a:solidFill>
                  <a:schemeClr val="tx1"/>
                </a:solidFill>
                <a:effectLst/>
                <a:latin typeface="Times New Roman" panose="02020603050405020304" pitchFamily="18" charset="0"/>
                <a:cs typeface="Times New Roman" panose="02020603050405020304" pitchFamily="18" charset="0"/>
              </a:rPr>
              <a:t>modelira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njihova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međusobna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povezanost</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171450" indent="-171450" algn="just">
              <a:buFont typeface="Arial" panose="020B0604020202020204" pitchFamily="34" charset="0"/>
              <a:buChar char="•"/>
            </a:pPr>
            <a:endParaRPr lang="en-GB" sz="1200" b="0" i="0" dirty="0">
              <a:solidFill>
                <a:schemeClr val="tx1"/>
              </a:solidFill>
              <a:effectLst/>
              <a:latin typeface="Times New Roman" panose="02020603050405020304" pitchFamily="18" charset="0"/>
              <a:cs typeface="Times New Roman" panose="02020603050405020304" pitchFamily="18" charset="0"/>
            </a:endParaRPr>
          </a:p>
          <a:p>
            <a:pPr marL="171450" indent="-171450" algn="just">
              <a:buFont typeface="Wingdings" panose="05000000000000000000" pitchFamily="2" charset="2"/>
              <a:buChar char="§"/>
            </a:pPr>
            <a:endParaRPr lang="en-GB" sz="1200" b="0" dirty="0">
              <a:solidFill>
                <a:schemeClr val="tx1"/>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pl-PL" sz="1200" b="0" dirty="0">
                <a:solidFill>
                  <a:schemeClr val="tx1"/>
                </a:solidFill>
                <a:latin typeface="Times New Roman" panose="02020603050405020304" pitchFamily="18" charset="0"/>
                <a:cs typeface="Times New Roman" panose="02020603050405020304" pitchFamily="18" charset="0"/>
              </a:rPr>
              <a:t>Veze su ključni element grafovskog modela podataka. To se razlikuje od drugih sistema upravljanja bazama podataka, gde se veze između entiteta obično uspostavljaju korišćenjem stranih ključeva ili unapred definisanih procesa, kao što je na primer sažimanje podataka. Povezivanjem čvorova i veza u međusobno povezane strukture, grafovske baze podataka omogućavaju kreiranje proizvoljno složenih modela koji su usklađeni sa specifičnostima problemskog domena. Dobijeni modeli su jednostavniji i istovremeno izražajniji u poređenju sa modelima relaci</a:t>
            </a:r>
            <a:r>
              <a:rPr lang="en-GB" sz="1200" b="0" dirty="0">
                <a:solidFill>
                  <a:schemeClr val="tx1"/>
                </a:solidFill>
                <a:latin typeface="Times New Roman" panose="02020603050405020304" pitchFamily="18" charset="0"/>
                <a:cs typeface="Times New Roman" panose="02020603050405020304" pitchFamily="18" charset="0"/>
              </a:rPr>
              <a:t>on</a:t>
            </a:r>
            <a:r>
              <a:rPr lang="pl-PL" sz="1200" b="0" dirty="0">
                <a:solidFill>
                  <a:schemeClr val="tx1"/>
                </a:solidFill>
                <a:latin typeface="Times New Roman" panose="02020603050405020304" pitchFamily="18" charset="0"/>
                <a:cs typeface="Times New Roman" panose="02020603050405020304" pitchFamily="18" charset="0"/>
              </a:rPr>
              <a:t>ih baza podataka i drugih NoSQL baza podataka.</a:t>
            </a:r>
          </a:p>
        </p:txBody>
      </p:sp>
    </p:spTree>
    <p:extLst>
      <p:ext uri="{BB962C8B-B14F-4D97-AF65-F5344CB8AC3E}">
        <p14:creationId xmlns:p14="http://schemas.microsoft.com/office/powerpoint/2010/main" val="35853154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b="0" dirty="0" err="1">
                <a:solidFill>
                  <a:schemeClr val="tx1"/>
                </a:solidFill>
                <a:latin typeface="Times New Roman" panose="02020603050405020304" pitchFamily="18" charset="0"/>
                <a:cs typeface="Times New Roman" panose="02020603050405020304" pitchFamily="18" charset="0"/>
              </a:rPr>
              <a:t>Grafovska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baza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podataka</a:t>
            </a:r>
            <a:r>
              <a:rPr lang="en-GB" sz="3000" b="0" dirty="0">
                <a:solidFill>
                  <a:schemeClr val="tx1"/>
                </a:solidFill>
                <a:latin typeface="Times New Roman" panose="02020603050405020304" pitchFamily="18" charset="0"/>
                <a:cs typeface="Times New Roman" panose="02020603050405020304" pitchFamily="18" charset="0"/>
              </a:rPr>
              <a:t> – </a:t>
            </a:r>
            <a:r>
              <a:rPr lang="en-GB" sz="3000" b="0" dirty="0" err="1">
                <a:solidFill>
                  <a:schemeClr val="tx1"/>
                </a:solidFill>
                <a:latin typeface="Times New Roman" panose="02020603050405020304" pitchFamily="18" charset="0"/>
                <a:cs typeface="Times New Roman" panose="02020603050405020304" pitchFamily="18" charset="0"/>
              </a:rPr>
              <a:t>Društvena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mreža</a:t>
            </a:r>
            <a:endParaRPr dirty="0"/>
          </a:p>
        </p:txBody>
      </p:sp>
      <p:pic>
        <p:nvPicPr>
          <p:cNvPr id="658" name="Google Shape;658;p41"/>
          <p:cNvPicPr preferRelativeResize="0"/>
          <p:nvPr/>
        </p:nvPicPr>
        <p:blipFill rotWithShape="1">
          <a:blip r:embed="rId3">
            <a:alphaModFix amt="40000"/>
          </a:blip>
          <a:srcRect t="46586"/>
          <a:stretch/>
        </p:blipFill>
        <p:spPr>
          <a:xfrm rot="5400000">
            <a:off x="8105537" y="2445687"/>
            <a:ext cx="1367199" cy="730276"/>
          </a:xfrm>
          <a:prstGeom prst="rect">
            <a:avLst/>
          </a:prstGeom>
          <a:noFill/>
          <a:ln>
            <a:noFill/>
          </a:ln>
        </p:spPr>
      </p:pic>
      <p:grpSp>
        <p:nvGrpSpPr>
          <p:cNvPr id="659" name="Google Shape;659;p41"/>
          <p:cNvGrpSpPr/>
          <p:nvPr/>
        </p:nvGrpSpPr>
        <p:grpSpPr>
          <a:xfrm rot="5400000">
            <a:off x="426105" y="445028"/>
            <a:ext cx="328561" cy="328561"/>
            <a:chOff x="2040096" y="423669"/>
            <a:chExt cx="328561" cy="328561"/>
          </a:xfrm>
        </p:grpSpPr>
        <p:sp>
          <p:nvSpPr>
            <p:cNvPr id="660" name="Google Shape;660;p41"/>
            <p:cNvSpPr/>
            <p:nvPr/>
          </p:nvSpPr>
          <p:spPr>
            <a:xfrm rot="-2700000">
              <a:off x="2060130" y="63546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61" name="Google Shape;661;p41"/>
            <p:cNvSpPr/>
            <p:nvPr/>
          </p:nvSpPr>
          <p:spPr>
            <a:xfrm rot="-2700000">
              <a:off x="2156011" y="53958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62" name="Google Shape;662;p41"/>
            <p:cNvSpPr/>
            <p:nvPr/>
          </p:nvSpPr>
          <p:spPr>
            <a:xfrm rot="-2700000">
              <a:off x="2251891" y="443703"/>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663" name="Google Shape;663;p41"/>
          <p:cNvGrpSpPr/>
          <p:nvPr/>
        </p:nvGrpSpPr>
        <p:grpSpPr>
          <a:xfrm>
            <a:off x="4290882" y="4603851"/>
            <a:ext cx="562255" cy="250159"/>
            <a:chOff x="5919913" y="4443375"/>
            <a:chExt cx="1066089" cy="474325"/>
          </a:xfrm>
        </p:grpSpPr>
        <p:sp>
          <p:nvSpPr>
            <p:cNvPr id="664" name="Google Shape;664;p41"/>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FFFFFF"/>
              </a:solidFill>
              <a:prstDash val="solid"/>
              <a:round/>
              <a:headEnd type="none" w="med" len="med"/>
              <a:tailEnd type="none" w="med" len="med"/>
            </a:ln>
          </p:spPr>
          <p:txBody>
            <a:bodyPr/>
            <a:lstStyle/>
            <a:p>
              <a:endParaRPr lang="en-GB"/>
            </a:p>
          </p:txBody>
        </p:sp>
        <p:sp>
          <p:nvSpPr>
            <p:cNvPr id="665" name="Google Shape;665;p41"/>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FFFFFF"/>
              </a:solidFill>
              <a:prstDash val="solid"/>
              <a:round/>
              <a:headEnd type="none" w="med" len="med"/>
              <a:tailEnd type="none" w="med" len="med"/>
            </a:ln>
          </p:spPr>
          <p:txBody>
            <a:bodyPr/>
            <a:lstStyle/>
            <a:p>
              <a:endParaRPr lang="en-GB"/>
            </a:p>
          </p:txBody>
        </p:sp>
      </p:grpSp>
      <p:sp>
        <p:nvSpPr>
          <p:cNvPr id="2" name="Google Shape;309;p27">
            <a:extLst>
              <a:ext uri="{FF2B5EF4-FFF2-40B4-BE49-F238E27FC236}">
                <a16:creationId xmlns:a16="http://schemas.microsoft.com/office/drawing/2014/main" id="{41C54C58-8B08-74C7-143D-AE71179BA7DF}"/>
              </a:ext>
            </a:extLst>
          </p:cNvPr>
          <p:cNvSpPr txBox="1"/>
          <p:nvPr/>
        </p:nvSpPr>
        <p:spPr>
          <a:xfrm>
            <a:off x="619216" y="1729410"/>
            <a:ext cx="3867716" cy="2339578"/>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b="1" dirty="0" err="1">
                <a:solidFill>
                  <a:schemeClr val="dk1"/>
                </a:solidFill>
                <a:latin typeface="Times New Roman" panose="02020603050405020304" pitchFamily="18" charset="0"/>
                <a:ea typeface="Noto Sans"/>
                <a:cs typeface="Times New Roman" panose="02020603050405020304" pitchFamily="18" charset="0"/>
                <a:sym typeface="Noto Sans"/>
              </a:rPr>
              <a:t>Veze</a:t>
            </a:r>
            <a:r>
              <a:rPr lang="en-GB" b="1" dirty="0">
                <a:solidFill>
                  <a:schemeClr val="dk1"/>
                </a:solidFill>
                <a:latin typeface="Times New Roman" panose="02020603050405020304" pitchFamily="18" charset="0"/>
                <a:ea typeface="Noto Sans"/>
                <a:cs typeface="Times New Roman" panose="02020603050405020304" pitchFamily="18" charset="0"/>
                <a:sym typeface="Noto Sans"/>
              </a:rPr>
              <a:t> </a:t>
            </a:r>
            <a:r>
              <a:rPr lang="en-GB" b="1" dirty="0" err="1">
                <a:solidFill>
                  <a:schemeClr val="dk1"/>
                </a:solidFill>
                <a:latin typeface="Times New Roman" panose="02020603050405020304" pitchFamily="18" charset="0"/>
                <a:ea typeface="Noto Sans"/>
                <a:cs typeface="Times New Roman" panose="02020603050405020304" pitchFamily="18" charset="0"/>
                <a:sym typeface="Noto Sans"/>
              </a:rPr>
              <a:t>izmedju</a:t>
            </a:r>
            <a:r>
              <a:rPr lang="en-GB" b="1" dirty="0">
                <a:solidFill>
                  <a:schemeClr val="dk1"/>
                </a:solidFill>
                <a:latin typeface="Times New Roman" panose="02020603050405020304" pitchFamily="18" charset="0"/>
                <a:ea typeface="Noto Sans"/>
                <a:cs typeface="Times New Roman" panose="02020603050405020304" pitchFamily="18" charset="0"/>
                <a:sym typeface="Noto Sans"/>
              </a:rPr>
              <a:t> </a:t>
            </a:r>
            <a:r>
              <a:rPr lang="en-GB" b="1" dirty="0" err="1">
                <a:solidFill>
                  <a:schemeClr val="dk1"/>
                </a:solidFill>
                <a:latin typeface="Times New Roman" panose="02020603050405020304" pitchFamily="18" charset="0"/>
                <a:ea typeface="Noto Sans"/>
                <a:cs typeface="Times New Roman" panose="02020603050405020304" pitchFamily="18" charset="0"/>
                <a:sym typeface="Noto Sans"/>
              </a:rPr>
              <a:t>čvorova</a:t>
            </a:r>
            <a:r>
              <a:rPr lang="en-GB" b="1" dirty="0">
                <a:solidFill>
                  <a:schemeClr val="dk1"/>
                </a:solidFill>
                <a:latin typeface="Times New Roman" panose="02020603050405020304" pitchFamily="18" charset="0"/>
                <a:ea typeface="Noto Sans"/>
                <a:cs typeface="Times New Roman" panose="02020603050405020304" pitchFamily="18" charset="0"/>
                <a:sym typeface="Noto Sans"/>
              </a:rPr>
              <a:t>:</a:t>
            </a:r>
          </a:p>
          <a:p>
            <a:pPr marL="0" lvl="0" indent="0" algn="just" rtl="0">
              <a:spcBef>
                <a:spcPts val="0"/>
              </a:spcBef>
              <a:spcAft>
                <a:spcPts val="0"/>
              </a:spcAft>
              <a:buNone/>
            </a:pPr>
            <a:endParaRPr lang="en-GB" sz="1200" dirty="0">
              <a:solidFill>
                <a:schemeClr val="dk1"/>
              </a:solidFill>
              <a:latin typeface="Noto Sans"/>
              <a:ea typeface="Noto Sans"/>
              <a:cs typeface="Noto Sans"/>
              <a:sym typeface="Noto Sans"/>
            </a:endParaRPr>
          </a:p>
          <a:p>
            <a:pPr marL="0" lvl="0" indent="0" algn="just" rtl="0">
              <a:spcBef>
                <a:spcPts val="0"/>
              </a:spcBef>
              <a:spcAft>
                <a:spcPts val="0"/>
              </a:spcAft>
              <a:buNone/>
            </a:pPr>
            <a:endParaRPr lang="en-GB" sz="1200" dirty="0">
              <a:solidFill>
                <a:schemeClr val="dk1"/>
              </a:solidFill>
              <a:latin typeface="Noto Sans"/>
              <a:ea typeface="Noto Sans"/>
              <a:cs typeface="Noto Sans"/>
              <a:sym typeface="Noto Sans"/>
            </a:endParaRPr>
          </a:p>
          <a:p>
            <a:pPr marL="285750" indent="-285750" algn="l">
              <a:buClr>
                <a:schemeClr val="tx1"/>
              </a:buClr>
              <a:buFont typeface="Arial" panose="020B0604020202020204" pitchFamily="34" charset="0"/>
              <a:buChar char="•"/>
            </a:pPr>
            <a:r>
              <a:rPr lang="en-GB" sz="1200" b="1" i="0" dirty="0">
                <a:solidFill>
                  <a:schemeClr val="tx1"/>
                </a:solidFill>
                <a:effectLst/>
                <a:latin typeface="Times New Roman" panose="02020603050405020304" pitchFamily="18" charset="0"/>
                <a:cs typeface="Times New Roman" panose="02020603050405020304" pitchFamily="18" charset="0"/>
              </a:rPr>
              <a:t>FOLLOWS</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1" i="0" dirty="0">
                <a:solidFill>
                  <a:schemeClr val="tx1"/>
                </a:solidFill>
                <a:effectLst/>
                <a:latin typeface="Times New Roman" panose="02020603050405020304" pitchFamily="18" charset="0"/>
                <a:cs typeface="Times New Roman" panose="02020603050405020304" pitchFamily="18" charset="0"/>
              </a:rPr>
              <a:t> -</a:t>
            </a:r>
            <a:r>
              <a:rPr lang="en-GB" sz="1200" b="0" i="0" dirty="0">
                <a:solidFill>
                  <a:schemeClr val="tx1"/>
                </a:solidFill>
                <a:effectLst/>
                <a:latin typeface="Times New Roman" panose="02020603050405020304" pitchFamily="18" charset="0"/>
                <a:cs typeface="Times New Roman" panose="02020603050405020304" pitchFamily="18" charset="0"/>
              </a:rPr>
              <a:t> ova </a:t>
            </a:r>
            <a:r>
              <a:rPr lang="en-GB" sz="1200" b="0" i="0" dirty="0" err="1">
                <a:solidFill>
                  <a:schemeClr val="tx1"/>
                </a:solidFill>
                <a:effectLst/>
                <a:latin typeface="Times New Roman" panose="02020603050405020304" pitchFamily="18" charset="0"/>
                <a:cs typeface="Times New Roman" panose="02020603050405020304" pitchFamily="18" charset="0"/>
              </a:rPr>
              <a:t>veza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povezuje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dva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korisnika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gde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jedan</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korisnik</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drugog</a:t>
            </a:r>
            <a:r>
              <a:rPr lang="en-GB" sz="1200" b="0" i="0" dirty="0">
                <a:solidFill>
                  <a:schemeClr val="tx1"/>
                </a:solidFill>
                <a:effectLst/>
                <a:latin typeface="Times New Roman" panose="02020603050405020304" pitchFamily="18" charset="0"/>
                <a:cs typeface="Times New Roman" panose="02020603050405020304" pitchFamily="18" charset="0"/>
              </a:rPr>
              <a:t>. </a:t>
            </a:r>
          </a:p>
          <a:p>
            <a:pPr marL="285750" indent="-285750" algn="l">
              <a:buClr>
                <a:schemeClr val="tx1"/>
              </a:buClr>
              <a:buFont typeface="Arial" panose="020B0604020202020204" pitchFamily="34" charset="0"/>
              <a:buChar char="•"/>
            </a:pPr>
            <a:endParaRPr lang="en-GB" sz="1200" b="0" i="0" dirty="0">
              <a:solidFill>
                <a:schemeClr val="tx1"/>
              </a:solidFill>
              <a:effectLst/>
              <a:latin typeface="Times New Roman" panose="02020603050405020304" pitchFamily="18" charset="0"/>
              <a:cs typeface="Times New Roman" panose="02020603050405020304" pitchFamily="18" charset="0"/>
            </a:endParaRPr>
          </a:p>
          <a:p>
            <a:pPr marL="285750" indent="-285750" algn="l">
              <a:buClr>
                <a:schemeClr val="tx1"/>
              </a:buClr>
              <a:buFont typeface="Arial" panose="020B0604020202020204" pitchFamily="34" charset="0"/>
              <a:buChar char="•"/>
            </a:pPr>
            <a:r>
              <a:rPr lang="en-GB" sz="1200" b="1" i="0" dirty="0">
                <a:solidFill>
                  <a:schemeClr val="tx1"/>
                </a:solidFill>
                <a:effectLst/>
                <a:latin typeface="Times New Roman" panose="02020603050405020304" pitchFamily="18" charset="0"/>
                <a:cs typeface="Times New Roman" panose="02020603050405020304" pitchFamily="18" charset="0"/>
              </a:rPr>
              <a:t>FOLLOWED_BY -</a:t>
            </a:r>
            <a:r>
              <a:rPr lang="en-GB" sz="1200" b="0" i="0" dirty="0">
                <a:solidFill>
                  <a:schemeClr val="tx1"/>
                </a:solidFill>
                <a:effectLst/>
                <a:latin typeface="Times New Roman" panose="02020603050405020304" pitchFamily="18" charset="0"/>
                <a:cs typeface="Times New Roman" panose="02020603050405020304" pitchFamily="18" charset="0"/>
              </a:rPr>
              <a:t> ova </a:t>
            </a:r>
            <a:r>
              <a:rPr lang="en-GB" sz="1200" b="0" i="0" dirty="0" err="1">
                <a:solidFill>
                  <a:schemeClr val="tx1"/>
                </a:solidFill>
                <a:effectLst/>
                <a:latin typeface="Times New Roman" panose="02020603050405020304" pitchFamily="18" charset="0"/>
                <a:cs typeface="Times New Roman" panose="02020603050405020304" pitchFamily="18" charset="0"/>
              </a:rPr>
              <a:t>veza</a:t>
            </a:r>
            <a:r>
              <a:rPr lang="en-GB" sz="1200" b="0" i="0" dirty="0">
                <a:solidFill>
                  <a:schemeClr val="tx1"/>
                </a:solidFill>
                <a:effectLst/>
                <a:latin typeface="Times New Roman" panose="02020603050405020304" pitchFamily="18" charset="0"/>
                <a:cs typeface="Times New Roman" panose="02020603050405020304" pitchFamily="18" charset="0"/>
              </a:rPr>
              <a:t> je </a:t>
            </a:r>
            <a:r>
              <a:rPr lang="en-GB" sz="1200" b="0" i="0" dirty="0" err="1">
                <a:solidFill>
                  <a:schemeClr val="tx1"/>
                </a:solidFill>
                <a:effectLst/>
                <a:latin typeface="Times New Roman" panose="02020603050405020304" pitchFamily="18" charset="0"/>
                <a:cs typeface="Times New Roman" panose="02020603050405020304" pitchFamily="18" charset="0"/>
              </a:rPr>
              <a:t>suprotna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vezi</a:t>
            </a:r>
            <a:r>
              <a:rPr lang="en-GB" sz="1200" b="0" i="0" dirty="0">
                <a:solidFill>
                  <a:schemeClr val="tx1"/>
                </a:solidFill>
                <a:effectLst/>
                <a:latin typeface="Times New Roman" panose="02020603050405020304" pitchFamily="18" charset="0"/>
                <a:cs typeface="Times New Roman" panose="02020603050405020304" pitchFamily="18" charset="0"/>
              </a:rPr>
              <a:t> FOLLOWS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označava</a:t>
            </a:r>
            <a:r>
              <a:rPr lang="en-GB" sz="1200" b="0" i="0" dirty="0">
                <a:solidFill>
                  <a:schemeClr val="tx1"/>
                </a:solidFill>
                <a:effectLst/>
                <a:latin typeface="Times New Roman" panose="02020603050405020304" pitchFamily="18" charset="0"/>
                <a:cs typeface="Times New Roman" panose="02020603050405020304" pitchFamily="18" charset="0"/>
              </a:rPr>
              <a:t> da je </a:t>
            </a:r>
            <a:r>
              <a:rPr lang="en-GB" sz="1200" b="0" i="0" dirty="0" err="1">
                <a:solidFill>
                  <a:schemeClr val="tx1"/>
                </a:solidFill>
                <a:effectLst/>
                <a:latin typeface="Times New Roman" panose="02020603050405020304" pitchFamily="18" charset="0"/>
                <a:cs typeface="Times New Roman" panose="02020603050405020304" pitchFamily="18" charset="0"/>
              </a:rPr>
              <a:t>korisnik</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zapraćen</a:t>
            </a:r>
            <a:r>
              <a:rPr lang="en-GB" sz="1200" b="0" i="0" dirty="0">
                <a:solidFill>
                  <a:schemeClr val="tx1"/>
                </a:solidFill>
                <a:effectLst/>
                <a:latin typeface="Times New Roman" panose="02020603050405020304" pitchFamily="18" charset="0"/>
                <a:cs typeface="Times New Roman" panose="02020603050405020304" pitchFamily="18" charset="0"/>
              </a:rPr>
              <a:t> od </a:t>
            </a:r>
            <a:r>
              <a:rPr lang="en-GB" sz="1200" b="0" i="0" dirty="0" err="1">
                <a:solidFill>
                  <a:schemeClr val="tx1"/>
                </a:solidFill>
                <a:effectLst/>
                <a:latin typeface="Times New Roman" panose="02020603050405020304" pitchFamily="18" charset="0"/>
                <a:cs typeface="Times New Roman" panose="02020603050405020304" pitchFamily="18" charset="0"/>
              </a:rPr>
              <a:t>strane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drugog</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korisnika</a:t>
            </a:r>
            <a:r>
              <a:rPr lang="en-GB" sz="1200" b="0" i="0" dirty="0">
                <a:solidFill>
                  <a:schemeClr val="tx1"/>
                </a:solidFill>
                <a:effectLst/>
                <a:latin typeface="Times New Roman" panose="02020603050405020304" pitchFamily="18" charset="0"/>
                <a:cs typeface="Times New Roman" panose="02020603050405020304" pitchFamily="18" charset="0"/>
              </a:rPr>
              <a:t>. </a:t>
            </a:r>
          </a:p>
          <a:p>
            <a:pPr marL="285750" indent="-285750" algn="l">
              <a:buClr>
                <a:schemeClr val="tx1"/>
              </a:buClr>
              <a:buFont typeface="Arial" panose="020B0604020202020204" pitchFamily="34" charset="0"/>
              <a:buChar char="•"/>
            </a:pPr>
            <a:endParaRPr lang="en-GB" sz="1200" dirty="0">
              <a:solidFill>
                <a:schemeClr val="tx1"/>
              </a:solidFill>
              <a:latin typeface="Times New Roman" panose="02020603050405020304" pitchFamily="18" charset="0"/>
              <a:cs typeface="Times New Roman" panose="02020603050405020304" pitchFamily="18" charset="0"/>
            </a:endParaRPr>
          </a:p>
          <a:p>
            <a:pPr marL="285750" indent="-285750" algn="l">
              <a:buClr>
                <a:schemeClr val="tx1"/>
              </a:buClr>
              <a:buFont typeface="Arial" panose="020B0604020202020204" pitchFamily="34" charset="0"/>
              <a:buChar char="•"/>
            </a:pPr>
            <a:endParaRPr lang="en-GB" sz="1200" b="0" i="0" dirty="0">
              <a:solidFill>
                <a:schemeClr val="tx1"/>
              </a:solidFill>
              <a:effectLst/>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endParaRPr sz="1200" dirty="0">
              <a:solidFill>
                <a:schemeClr val="dk1"/>
              </a:solidFill>
              <a:latin typeface="Noto Sans"/>
              <a:ea typeface="Noto Sans"/>
              <a:cs typeface="Noto Sans"/>
              <a:sym typeface="Noto Sans"/>
            </a:endParaRPr>
          </a:p>
        </p:txBody>
      </p:sp>
      <p:pic>
        <p:nvPicPr>
          <p:cNvPr id="4" name="Picture 3" descr="A diagram of a network&#10;&#10;Description automatically generated">
            <a:extLst>
              <a:ext uri="{FF2B5EF4-FFF2-40B4-BE49-F238E27FC236}">
                <a16:creationId xmlns:a16="http://schemas.microsoft.com/office/drawing/2014/main" id="{618FA985-369C-248E-80AD-DD470A8457D5}"/>
              </a:ext>
            </a:extLst>
          </p:cNvPr>
          <p:cNvPicPr>
            <a:picLocks noChangeAspect="1"/>
          </p:cNvPicPr>
          <p:nvPr/>
        </p:nvPicPr>
        <p:blipFill>
          <a:blip r:embed="rId4"/>
          <a:stretch>
            <a:fillRect/>
          </a:stretch>
        </p:blipFill>
        <p:spPr>
          <a:xfrm>
            <a:off x="4572000" y="1212573"/>
            <a:ext cx="3766930" cy="3391273"/>
          </a:xfrm>
          <a:prstGeom prst="rect">
            <a:avLst/>
          </a:prstGeom>
        </p:spPr>
      </p:pic>
    </p:spTree>
    <p:extLst>
      <p:ext uri="{BB962C8B-B14F-4D97-AF65-F5344CB8AC3E}">
        <p14:creationId xmlns:p14="http://schemas.microsoft.com/office/powerpoint/2010/main" val="32604782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b="0" dirty="0" err="1">
                <a:solidFill>
                  <a:schemeClr val="tx1"/>
                </a:solidFill>
                <a:latin typeface="Times New Roman" panose="02020603050405020304" pitchFamily="18" charset="0"/>
                <a:cs typeface="Times New Roman" panose="02020603050405020304" pitchFamily="18" charset="0"/>
              </a:rPr>
              <a:t>Grafovska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baza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podataka</a:t>
            </a:r>
            <a:r>
              <a:rPr lang="en-GB" sz="3000" b="0" dirty="0">
                <a:solidFill>
                  <a:schemeClr val="tx1"/>
                </a:solidFill>
                <a:latin typeface="Times New Roman" panose="02020603050405020304" pitchFamily="18" charset="0"/>
                <a:cs typeface="Times New Roman" panose="02020603050405020304" pitchFamily="18" charset="0"/>
              </a:rPr>
              <a:t> – </a:t>
            </a:r>
            <a:r>
              <a:rPr lang="en-GB" sz="3000" b="0" dirty="0" err="1">
                <a:solidFill>
                  <a:schemeClr val="tx1"/>
                </a:solidFill>
                <a:latin typeface="Times New Roman" panose="02020603050405020304" pitchFamily="18" charset="0"/>
                <a:cs typeface="Times New Roman" panose="02020603050405020304" pitchFamily="18" charset="0"/>
              </a:rPr>
              <a:t>Društvena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mreža</a:t>
            </a:r>
            <a:endParaRPr dirty="0"/>
          </a:p>
        </p:txBody>
      </p:sp>
      <p:pic>
        <p:nvPicPr>
          <p:cNvPr id="658" name="Google Shape;658;p41"/>
          <p:cNvPicPr preferRelativeResize="0"/>
          <p:nvPr/>
        </p:nvPicPr>
        <p:blipFill rotWithShape="1">
          <a:blip r:embed="rId3">
            <a:alphaModFix amt="40000"/>
          </a:blip>
          <a:srcRect t="46586"/>
          <a:stretch/>
        </p:blipFill>
        <p:spPr>
          <a:xfrm rot="5400000">
            <a:off x="8105537" y="2445687"/>
            <a:ext cx="1367199" cy="730276"/>
          </a:xfrm>
          <a:prstGeom prst="rect">
            <a:avLst/>
          </a:prstGeom>
          <a:noFill/>
          <a:ln>
            <a:noFill/>
          </a:ln>
        </p:spPr>
      </p:pic>
      <p:grpSp>
        <p:nvGrpSpPr>
          <p:cNvPr id="659" name="Google Shape;659;p41"/>
          <p:cNvGrpSpPr/>
          <p:nvPr/>
        </p:nvGrpSpPr>
        <p:grpSpPr>
          <a:xfrm rot="5400000">
            <a:off x="426105" y="445028"/>
            <a:ext cx="328561" cy="328561"/>
            <a:chOff x="2040096" y="423669"/>
            <a:chExt cx="328561" cy="328561"/>
          </a:xfrm>
        </p:grpSpPr>
        <p:sp>
          <p:nvSpPr>
            <p:cNvPr id="660" name="Google Shape;660;p41"/>
            <p:cNvSpPr/>
            <p:nvPr/>
          </p:nvSpPr>
          <p:spPr>
            <a:xfrm rot="-2700000">
              <a:off x="2060130" y="63546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61" name="Google Shape;661;p41"/>
            <p:cNvSpPr/>
            <p:nvPr/>
          </p:nvSpPr>
          <p:spPr>
            <a:xfrm rot="-2700000">
              <a:off x="2156011" y="53958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62" name="Google Shape;662;p41"/>
            <p:cNvSpPr/>
            <p:nvPr/>
          </p:nvSpPr>
          <p:spPr>
            <a:xfrm rot="-2700000">
              <a:off x="2251891" y="443703"/>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663" name="Google Shape;663;p41"/>
          <p:cNvGrpSpPr/>
          <p:nvPr/>
        </p:nvGrpSpPr>
        <p:grpSpPr>
          <a:xfrm>
            <a:off x="4290882" y="4603851"/>
            <a:ext cx="562255" cy="250159"/>
            <a:chOff x="5919913" y="4443375"/>
            <a:chExt cx="1066089" cy="474325"/>
          </a:xfrm>
        </p:grpSpPr>
        <p:sp>
          <p:nvSpPr>
            <p:cNvPr id="664" name="Google Shape;664;p41"/>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FFFFFF"/>
              </a:solidFill>
              <a:prstDash val="solid"/>
              <a:round/>
              <a:headEnd type="none" w="med" len="med"/>
              <a:tailEnd type="none" w="med" len="med"/>
            </a:ln>
          </p:spPr>
          <p:txBody>
            <a:bodyPr/>
            <a:lstStyle/>
            <a:p>
              <a:endParaRPr lang="en-GB"/>
            </a:p>
          </p:txBody>
        </p:sp>
        <p:sp>
          <p:nvSpPr>
            <p:cNvPr id="665" name="Google Shape;665;p41"/>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FFFFFF"/>
              </a:solidFill>
              <a:prstDash val="solid"/>
              <a:round/>
              <a:headEnd type="none" w="med" len="med"/>
              <a:tailEnd type="none" w="med" len="med"/>
            </a:ln>
          </p:spPr>
          <p:txBody>
            <a:bodyPr/>
            <a:lstStyle/>
            <a:p>
              <a:endParaRPr lang="en-GB"/>
            </a:p>
          </p:txBody>
        </p:sp>
      </p:grpSp>
      <p:sp>
        <p:nvSpPr>
          <p:cNvPr id="2" name="Google Shape;309;p27">
            <a:extLst>
              <a:ext uri="{FF2B5EF4-FFF2-40B4-BE49-F238E27FC236}">
                <a16:creationId xmlns:a16="http://schemas.microsoft.com/office/drawing/2014/main" id="{41C54C58-8B08-74C7-143D-AE71179BA7DF}"/>
              </a:ext>
            </a:extLst>
          </p:cNvPr>
          <p:cNvSpPr txBox="1"/>
          <p:nvPr/>
        </p:nvSpPr>
        <p:spPr>
          <a:xfrm>
            <a:off x="619216" y="1729410"/>
            <a:ext cx="3867716" cy="2339578"/>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b="1" dirty="0" err="1">
                <a:solidFill>
                  <a:schemeClr val="dk1"/>
                </a:solidFill>
                <a:latin typeface="Times New Roman" panose="02020603050405020304" pitchFamily="18" charset="0"/>
                <a:ea typeface="Noto Sans"/>
                <a:cs typeface="Times New Roman" panose="02020603050405020304" pitchFamily="18" charset="0"/>
                <a:sym typeface="Noto Sans"/>
              </a:rPr>
              <a:t>Veze</a:t>
            </a:r>
            <a:r>
              <a:rPr lang="en-GB" b="1" dirty="0">
                <a:solidFill>
                  <a:schemeClr val="dk1"/>
                </a:solidFill>
                <a:latin typeface="Times New Roman" panose="02020603050405020304" pitchFamily="18" charset="0"/>
                <a:ea typeface="Noto Sans"/>
                <a:cs typeface="Times New Roman" panose="02020603050405020304" pitchFamily="18" charset="0"/>
                <a:sym typeface="Noto Sans"/>
              </a:rPr>
              <a:t> </a:t>
            </a:r>
            <a:r>
              <a:rPr lang="en-GB" b="1" dirty="0" err="1">
                <a:solidFill>
                  <a:schemeClr val="dk1"/>
                </a:solidFill>
                <a:latin typeface="Times New Roman" panose="02020603050405020304" pitchFamily="18" charset="0"/>
                <a:ea typeface="Noto Sans"/>
                <a:cs typeface="Times New Roman" panose="02020603050405020304" pitchFamily="18" charset="0"/>
                <a:sym typeface="Noto Sans"/>
              </a:rPr>
              <a:t>izmedju</a:t>
            </a:r>
            <a:r>
              <a:rPr lang="en-GB" b="1" dirty="0">
                <a:solidFill>
                  <a:schemeClr val="dk1"/>
                </a:solidFill>
                <a:latin typeface="Times New Roman" panose="02020603050405020304" pitchFamily="18" charset="0"/>
                <a:ea typeface="Noto Sans"/>
                <a:cs typeface="Times New Roman" panose="02020603050405020304" pitchFamily="18" charset="0"/>
                <a:sym typeface="Noto Sans"/>
              </a:rPr>
              <a:t> </a:t>
            </a:r>
            <a:r>
              <a:rPr lang="en-GB" b="1" dirty="0" err="1">
                <a:solidFill>
                  <a:schemeClr val="dk1"/>
                </a:solidFill>
                <a:latin typeface="Times New Roman" panose="02020603050405020304" pitchFamily="18" charset="0"/>
                <a:ea typeface="Noto Sans"/>
                <a:cs typeface="Times New Roman" panose="02020603050405020304" pitchFamily="18" charset="0"/>
                <a:sym typeface="Noto Sans"/>
              </a:rPr>
              <a:t>čvorova</a:t>
            </a:r>
            <a:r>
              <a:rPr lang="en-GB" b="1" dirty="0">
                <a:solidFill>
                  <a:schemeClr val="dk1"/>
                </a:solidFill>
                <a:latin typeface="Times New Roman" panose="02020603050405020304" pitchFamily="18" charset="0"/>
                <a:ea typeface="Noto Sans"/>
                <a:cs typeface="Times New Roman" panose="02020603050405020304" pitchFamily="18" charset="0"/>
                <a:sym typeface="Noto Sans"/>
              </a:rPr>
              <a:t>:</a:t>
            </a:r>
          </a:p>
          <a:p>
            <a:pPr marL="0" lvl="0" indent="0" algn="just" rtl="0">
              <a:spcBef>
                <a:spcPts val="0"/>
              </a:spcBef>
              <a:spcAft>
                <a:spcPts val="0"/>
              </a:spcAft>
              <a:buNone/>
            </a:pPr>
            <a:endParaRPr lang="en-GB" sz="1200" dirty="0">
              <a:solidFill>
                <a:schemeClr val="dk1"/>
              </a:solidFill>
              <a:latin typeface="Noto Sans"/>
              <a:ea typeface="Noto Sans"/>
              <a:cs typeface="Noto Sans"/>
              <a:sym typeface="Noto Sans"/>
            </a:endParaRPr>
          </a:p>
          <a:p>
            <a:pPr marL="0" lvl="0" indent="0" algn="just" rtl="0">
              <a:spcBef>
                <a:spcPts val="0"/>
              </a:spcBef>
              <a:spcAft>
                <a:spcPts val="0"/>
              </a:spcAft>
              <a:buNone/>
            </a:pPr>
            <a:endParaRPr lang="en-GB" sz="1200" dirty="0">
              <a:solidFill>
                <a:schemeClr val="dk1"/>
              </a:solidFill>
              <a:latin typeface="Noto Sans"/>
              <a:ea typeface="Noto Sans"/>
              <a:cs typeface="Noto Sans"/>
              <a:sym typeface="Noto Sans"/>
            </a:endParaRPr>
          </a:p>
          <a:p>
            <a:pPr marL="285750" indent="-285750" algn="l">
              <a:buClr>
                <a:schemeClr val="tx1"/>
              </a:buClr>
              <a:buFont typeface="Arial" panose="020B0604020202020204" pitchFamily="34" charset="0"/>
              <a:buChar char="•"/>
            </a:pPr>
            <a:r>
              <a:rPr lang="en-GB" sz="1200" b="1" dirty="0">
                <a:solidFill>
                  <a:schemeClr val="tx1"/>
                </a:solidFill>
                <a:latin typeface="Times New Roman" panose="02020603050405020304" pitchFamily="18" charset="0"/>
                <a:cs typeface="Times New Roman" panose="02020603050405020304" pitchFamily="18" charset="0"/>
              </a:rPr>
              <a:t>CREATED</a:t>
            </a:r>
            <a:r>
              <a:rPr lang="en-GB" sz="1200" dirty="0">
                <a:solidFill>
                  <a:schemeClr val="tx1"/>
                </a:solidFill>
                <a:latin typeface="Times New Roman" panose="02020603050405020304" pitchFamily="18" charset="0"/>
                <a:cs typeface="Times New Roman" panose="02020603050405020304" pitchFamily="18" charset="0"/>
              </a:rPr>
              <a:t> </a:t>
            </a:r>
            <a:r>
              <a:rPr lang="en-GB" sz="1200" b="1" i="0" dirty="0">
                <a:solidFill>
                  <a:schemeClr val="tx1"/>
                </a:solidFill>
                <a:effectLst/>
                <a:latin typeface="Times New Roman" panose="02020603050405020304" pitchFamily="18" charset="0"/>
                <a:cs typeface="Times New Roman" panose="02020603050405020304" pitchFamily="18" charset="0"/>
              </a:rPr>
              <a: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povezuje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korisnika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objavom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koju</a:t>
            </a:r>
            <a:r>
              <a:rPr lang="en-GB" sz="1200" b="0" i="0" dirty="0">
                <a:solidFill>
                  <a:schemeClr val="tx1"/>
                </a:solidFill>
                <a:effectLst/>
                <a:latin typeface="Times New Roman" panose="02020603050405020304" pitchFamily="18" charset="0"/>
                <a:cs typeface="Times New Roman" panose="02020603050405020304" pitchFamily="18" charset="0"/>
              </a:rPr>
              <a:t> je </a:t>
            </a:r>
            <a:r>
              <a:rPr lang="en-GB" sz="1200" b="0" i="0" dirty="0" err="1">
                <a:solidFill>
                  <a:schemeClr val="tx1"/>
                </a:solidFill>
                <a:effectLst/>
                <a:latin typeface="Times New Roman" panose="02020603050405020304" pitchFamily="18" charset="0"/>
                <a:cs typeface="Times New Roman" panose="02020603050405020304" pitchFamily="18" charset="0"/>
              </a:rPr>
              <a:t>kreirao</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285750" indent="-285750" algn="l">
              <a:buClr>
                <a:schemeClr val="tx1"/>
              </a:buClr>
              <a:buFont typeface="Arial" panose="020B0604020202020204" pitchFamily="34" charset="0"/>
              <a:buChar char="•"/>
            </a:pPr>
            <a:endParaRPr lang="en-GB" sz="1200" b="0" i="0" dirty="0">
              <a:solidFill>
                <a:schemeClr val="tx1"/>
              </a:solidFill>
              <a:effectLst/>
              <a:latin typeface="Times New Roman" panose="02020603050405020304" pitchFamily="18" charset="0"/>
              <a:cs typeface="Times New Roman" panose="02020603050405020304" pitchFamily="18" charset="0"/>
            </a:endParaRPr>
          </a:p>
          <a:p>
            <a:pPr marL="285750" indent="-285750" algn="l">
              <a:buClr>
                <a:schemeClr val="tx1"/>
              </a:buClr>
              <a:buFont typeface="Arial" panose="020B0604020202020204" pitchFamily="34" charset="0"/>
              <a:buChar char="•"/>
            </a:pPr>
            <a:r>
              <a:rPr lang="en-GB" sz="1200" b="1" dirty="0">
                <a:solidFill>
                  <a:schemeClr val="tx1"/>
                </a:solidFill>
                <a:latin typeface="Times New Roman" panose="02020603050405020304" pitchFamily="18" charset="0"/>
                <a:cs typeface="Times New Roman" panose="02020603050405020304" pitchFamily="18" charset="0"/>
              </a:rPr>
              <a:t>IS_CREATED_BY </a:t>
            </a:r>
            <a:r>
              <a:rPr lang="pl-PL" sz="1200" b="1" i="0" dirty="0">
                <a:solidFill>
                  <a:schemeClr val="tx1"/>
                </a:solidFill>
                <a:effectLst/>
                <a:latin typeface="Times New Roman" panose="02020603050405020304" pitchFamily="18" charset="0"/>
                <a:cs typeface="Times New Roman" panose="02020603050405020304" pitchFamily="18" charset="0"/>
              </a:rPr>
              <a:t>-</a:t>
            </a:r>
            <a:r>
              <a:rPr lang="pl-PL" sz="1200" b="0" i="0" dirty="0">
                <a:solidFill>
                  <a:schemeClr val="tx1"/>
                </a:solidFill>
                <a:effectLst/>
                <a:latin typeface="Times New Roman" panose="02020603050405020304" pitchFamily="18" charset="0"/>
                <a:cs typeface="Times New Roman" panose="02020603050405020304" pitchFamily="18" charset="0"/>
              </a:rPr>
              <a:t> povezuje objavu sa korisnikom koji ju je kreirao.</a:t>
            </a:r>
            <a:endParaRPr lang="en-GB" sz="1200" dirty="0">
              <a:solidFill>
                <a:schemeClr val="tx1"/>
              </a:solidFill>
              <a:latin typeface="Times New Roman" panose="02020603050405020304" pitchFamily="18" charset="0"/>
              <a:cs typeface="Times New Roman" panose="02020603050405020304" pitchFamily="18" charset="0"/>
            </a:endParaRPr>
          </a:p>
          <a:p>
            <a:pPr marL="285750" indent="-285750" algn="l">
              <a:buClr>
                <a:schemeClr val="tx1"/>
              </a:buClr>
              <a:buFont typeface="Arial" panose="020B0604020202020204" pitchFamily="34" charset="0"/>
              <a:buChar char="•"/>
            </a:pPr>
            <a:endParaRPr lang="en-GB" sz="1200" b="0" i="0" dirty="0">
              <a:solidFill>
                <a:schemeClr val="tx1"/>
              </a:solidFill>
              <a:effectLst/>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endParaRPr sz="1200" dirty="0">
              <a:solidFill>
                <a:schemeClr val="dk1"/>
              </a:solidFill>
              <a:latin typeface="Noto Sans"/>
              <a:ea typeface="Noto Sans"/>
              <a:cs typeface="Noto Sans"/>
              <a:sym typeface="Noto Sans"/>
            </a:endParaRPr>
          </a:p>
        </p:txBody>
      </p:sp>
      <p:pic>
        <p:nvPicPr>
          <p:cNvPr id="4" name="Picture 3">
            <a:extLst>
              <a:ext uri="{FF2B5EF4-FFF2-40B4-BE49-F238E27FC236}">
                <a16:creationId xmlns:a16="http://schemas.microsoft.com/office/drawing/2014/main" id="{618FA985-369C-248E-80AD-DD470A8457D5}"/>
              </a:ext>
            </a:extLst>
          </p:cNvPr>
          <p:cNvPicPr>
            <a:picLocks noChangeAspect="1"/>
          </p:cNvPicPr>
          <p:nvPr/>
        </p:nvPicPr>
        <p:blipFill>
          <a:blip r:embed="rId4"/>
          <a:srcRect/>
          <a:stretch/>
        </p:blipFill>
        <p:spPr>
          <a:xfrm>
            <a:off x="4574034" y="1212573"/>
            <a:ext cx="3762861" cy="3391273"/>
          </a:xfrm>
          <a:prstGeom prst="rect">
            <a:avLst/>
          </a:prstGeom>
        </p:spPr>
      </p:pic>
    </p:spTree>
    <p:extLst>
      <p:ext uri="{BB962C8B-B14F-4D97-AF65-F5344CB8AC3E}">
        <p14:creationId xmlns:p14="http://schemas.microsoft.com/office/powerpoint/2010/main" val="16121903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b="0" dirty="0" err="1">
                <a:solidFill>
                  <a:schemeClr val="tx1"/>
                </a:solidFill>
                <a:latin typeface="Times New Roman" panose="02020603050405020304" pitchFamily="18" charset="0"/>
                <a:cs typeface="Times New Roman" panose="02020603050405020304" pitchFamily="18" charset="0"/>
              </a:rPr>
              <a:t>Grafovska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baza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podataka</a:t>
            </a:r>
            <a:r>
              <a:rPr lang="en-GB" sz="3000" b="0" dirty="0">
                <a:solidFill>
                  <a:schemeClr val="tx1"/>
                </a:solidFill>
                <a:latin typeface="Times New Roman" panose="02020603050405020304" pitchFamily="18" charset="0"/>
                <a:cs typeface="Times New Roman" panose="02020603050405020304" pitchFamily="18" charset="0"/>
              </a:rPr>
              <a:t> – </a:t>
            </a:r>
            <a:r>
              <a:rPr lang="en-GB" sz="3000" b="0" dirty="0" err="1">
                <a:solidFill>
                  <a:schemeClr val="tx1"/>
                </a:solidFill>
                <a:latin typeface="Times New Roman" panose="02020603050405020304" pitchFamily="18" charset="0"/>
                <a:cs typeface="Times New Roman" panose="02020603050405020304" pitchFamily="18" charset="0"/>
              </a:rPr>
              <a:t>Društvena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mreža</a:t>
            </a:r>
            <a:endParaRPr dirty="0"/>
          </a:p>
        </p:txBody>
      </p:sp>
      <p:pic>
        <p:nvPicPr>
          <p:cNvPr id="658" name="Google Shape;658;p41"/>
          <p:cNvPicPr preferRelativeResize="0"/>
          <p:nvPr/>
        </p:nvPicPr>
        <p:blipFill rotWithShape="1">
          <a:blip r:embed="rId3">
            <a:alphaModFix amt="40000"/>
          </a:blip>
          <a:srcRect t="46586"/>
          <a:stretch/>
        </p:blipFill>
        <p:spPr>
          <a:xfrm rot="5400000">
            <a:off x="8105537" y="2445687"/>
            <a:ext cx="1367199" cy="730276"/>
          </a:xfrm>
          <a:prstGeom prst="rect">
            <a:avLst/>
          </a:prstGeom>
          <a:noFill/>
          <a:ln>
            <a:noFill/>
          </a:ln>
        </p:spPr>
      </p:pic>
      <p:grpSp>
        <p:nvGrpSpPr>
          <p:cNvPr id="659" name="Google Shape;659;p41"/>
          <p:cNvGrpSpPr/>
          <p:nvPr/>
        </p:nvGrpSpPr>
        <p:grpSpPr>
          <a:xfrm rot="5400000">
            <a:off x="426105" y="445028"/>
            <a:ext cx="328561" cy="328561"/>
            <a:chOff x="2040096" y="423669"/>
            <a:chExt cx="328561" cy="328561"/>
          </a:xfrm>
        </p:grpSpPr>
        <p:sp>
          <p:nvSpPr>
            <p:cNvPr id="660" name="Google Shape;660;p41"/>
            <p:cNvSpPr/>
            <p:nvPr/>
          </p:nvSpPr>
          <p:spPr>
            <a:xfrm rot="-2700000">
              <a:off x="2060130" y="63546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61" name="Google Shape;661;p41"/>
            <p:cNvSpPr/>
            <p:nvPr/>
          </p:nvSpPr>
          <p:spPr>
            <a:xfrm rot="-2700000">
              <a:off x="2156011" y="53958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62" name="Google Shape;662;p41"/>
            <p:cNvSpPr/>
            <p:nvPr/>
          </p:nvSpPr>
          <p:spPr>
            <a:xfrm rot="-2700000">
              <a:off x="2251891" y="443703"/>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663" name="Google Shape;663;p41"/>
          <p:cNvGrpSpPr/>
          <p:nvPr/>
        </p:nvGrpSpPr>
        <p:grpSpPr>
          <a:xfrm>
            <a:off x="4290882" y="4603851"/>
            <a:ext cx="562255" cy="250159"/>
            <a:chOff x="5919913" y="4443375"/>
            <a:chExt cx="1066089" cy="474325"/>
          </a:xfrm>
        </p:grpSpPr>
        <p:sp>
          <p:nvSpPr>
            <p:cNvPr id="664" name="Google Shape;664;p41"/>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FFFFFF"/>
              </a:solidFill>
              <a:prstDash val="solid"/>
              <a:round/>
              <a:headEnd type="none" w="med" len="med"/>
              <a:tailEnd type="none" w="med" len="med"/>
            </a:ln>
          </p:spPr>
          <p:txBody>
            <a:bodyPr/>
            <a:lstStyle/>
            <a:p>
              <a:endParaRPr lang="en-GB"/>
            </a:p>
          </p:txBody>
        </p:sp>
        <p:sp>
          <p:nvSpPr>
            <p:cNvPr id="665" name="Google Shape;665;p41"/>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FFFFFF"/>
              </a:solidFill>
              <a:prstDash val="solid"/>
              <a:round/>
              <a:headEnd type="none" w="med" len="med"/>
              <a:tailEnd type="none" w="med" len="med"/>
            </a:ln>
          </p:spPr>
          <p:txBody>
            <a:bodyPr/>
            <a:lstStyle/>
            <a:p>
              <a:endParaRPr lang="en-GB"/>
            </a:p>
          </p:txBody>
        </p:sp>
      </p:grpSp>
      <p:sp>
        <p:nvSpPr>
          <p:cNvPr id="2" name="Google Shape;309;p27">
            <a:extLst>
              <a:ext uri="{FF2B5EF4-FFF2-40B4-BE49-F238E27FC236}">
                <a16:creationId xmlns:a16="http://schemas.microsoft.com/office/drawing/2014/main" id="{41C54C58-8B08-74C7-143D-AE71179BA7DF}"/>
              </a:ext>
            </a:extLst>
          </p:cNvPr>
          <p:cNvSpPr txBox="1"/>
          <p:nvPr/>
        </p:nvSpPr>
        <p:spPr>
          <a:xfrm>
            <a:off x="4572000" y="1792068"/>
            <a:ext cx="3867716" cy="1559364"/>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b="1" dirty="0" err="1">
                <a:solidFill>
                  <a:schemeClr val="dk1"/>
                </a:solidFill>
                <a:latin typeface="Times New Roman" panose="02020603050405020304" pitchFamily="18" charset="0"/>
                <a:ea typeface="Noto Sans"/>
                <a:cs typeface="Times New Roman" panose="02020603050405020304" pitchFamily="18" charset="0"/>
                <a:sym typeface="Noto Sans"/>
              </a:rPr>
              <a:t>Veze</a:t>
            </a:r>
            <a:r>
              <a:rPr lang="en-GB" b="1" dirty="0">
                <a:solidFill>
                  <a:schemeClr val="dk1"/>
                </a:solidFill>
                <a:latin typeface="Times New Roman" panose="02020603050405020304" pitchFamily="18" charset="0"/>
                <a:ea typeface="Noto Sans"/>
                <a:cs typeface="Times New Roman" panose="02020603050405020304" pitchFamily="18" charset="0"/>
                <a:sym typeface="Noto Sans"/>
              </a:rPr>
              <a:t> </a:t>
            </a:r>
            <a:r>
              <a:rPr lang="en-GB" b="1" dirty="0" err="1">
                <a:solidFill>
                  <a:schemeClr val="dk1"/>
                </a:solidFill>
                <a:latin typeface="Times New Roman" panose="02020603050405020304" pitchFamily="18" charset="0"/>
                <a:ea typeface="Noto Sans"/>
                <a:cs typeface="Times New Roman" panose="02020603050405020304" pitchFamily="18" charset="0"/>
                <a:sym typeface="Noto Sans"/>
              </a:rPr>
              <a:t>izmedju</a:t>
            </a:r>
            <a:r>
              <a:rPr lang="en-GB" b="1" dirty="0">
                <a:solidFill>
                  <a:schemeClr val="dk1"/>
                </a:solidFill>
                <a:latin typeface="Times New Roman" panose="02020603050405020304" pitchFamily="18" charset="0"/>
                <a:ea typeface="Noto Sans"/>
                <a:cs typeface="Times New Roman" panose="02020603050405020304" pitchFamily="18" charset="0"/>
                <a:sym typeface="Noto Sans"/>
              </a:rPr>
              <a:t> </a:t>
            </a:r>
            <a:r>
              <a:rPr lang="en-GB" b="1" dirty="0" err="1">
                <a:solidFill>
                  <a:schemeClr val="dk1"/>
                </a:solidFill>
                <a:latin typeface="Times New Roman" panose="02020603050405020304" pitchFamily="18" charset="0"/>
                <a:ea typeface="Noto Sans"/>
                <a:cs typeface="Times New Roman" panose="02020603050405020304" pitchFamily="18" charset="0"/>
                <a:sym typeface="Noto Sans"/>
              </a:rPr>
              <a:t>čvorova</a:t>
            </a:r>
            <a:r>
              <a:rPr lang="en-GB" b="1" dirty="0">
                <a:solidFill>
                  <a:schemeClr val="dk1"/>
                </a:solidFill>
                <a:latin typeface="Times New Roman" panose="02020603050405020304" pitchFamily="18" charset="0"/>
                <a:ea typeface="Noto Sans"/>
                <a:cs typeface="Times New Roman" panose="02020603050405020304" pitchFamily="18" charset="0"/>
                <a:sym typeface="Noto Sans"/>
              </a:rPr>
              <a:t>:</a:t>
            </a:r>
          </a:p>
          <a:p>
            <a:pPr marL="0" lvl="0" indent="0" algn="just" rtl="0">
              <a:spcBef>
                <a:spcPts val="0"/>
              </a:spcBef>
              <a:spcAft>
                <a:spcPts val="0"/>
              </a:spcAft>
              <a:buNone/>
            </a:pPr>
            <a:endParaRPr lang="en-GB" sz="1200" dirty="0">
              <a:solidFill>
                <a:schemeClr val="dk1"/>
              </a:solidFill>
              <a:latin typeface="Noto Sans"/>
              <a:ea typeface="Noto Sans"/>
              <a:cs typeface="Noto Sans"/>
              <a:sym typeface="Noto Sans"/>
            </a:endParaRPr>
          </a:p>
          <a:p>
            <a:pPr marL="0" lvl="0" indent="0" algn="just" rtl="0">
              <a:spcBef>
                <a:spcPts val="0"/>
              </a:spcBef>
              <a:spcAft>
                <a:spcPts val="0"/>
              </a:spcAft>
              <a:buNone/>
            </a:pPr>
            <a:endParaRPr lang="en-GB" sz="1200" dirty="0">
              <a:solidFill>
                <a:schemeClr val="dk1"/>
              </a:solidFill>
              <a:latin typeface="Noto Sans"/>
              <a:ea typeface="Noto Sans"/>
              <a:cs typeface="Noto Sans"/>
              <a:sym typeface="Noto Sans"/>
            </a:endParaRPr>
          </a:p>
          <a:p>
            <a:pPr marL="285750" indent="-285750" algn="l">
              <a:buClr>
                <a:schemeClr val="tx1"/>
              </a:buClr>
              <a:buFont typeface="Arial" panose="020B0604020202020204" pitchFamily="34" charset="0"/>
              <a:buChar char="•"/>
            </a:pPr>
            <a:r>
              <a:rPr lang="en-GB" sz="1200" b="1" dirty="0">
                <a:solidFill>
                  <a:schemeClr val="tx1"/>
                </a:solidFill>
                <a:latin typeface="Times New Roman" panose="02020603050405020304" pitchFamily="18" charset="0"/>
                <a:cs typeface="Times New Roman" panose="02020603050405020304" pitchFamily="18" charset="0"/>
              </a:rPr>
              <a:t>IS_LIKED_BY </a:t>
            </a:r>
            <a:r>
              <a:rPr lang="en-GB" sz="1200" b="1"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povezuje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objavu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korisnikom</a:t>
            </a:r>
            <a:r>
              <a:rPr lang="en-GB" sz="1200" b="0" i="0" dirty="0">
                <a:solidFill>
                  <a:schemeClr val="tx1"/>
                </a:solidFill>
                <a:effectLst/>
                <a:latin typeface="Times New Roman" panose="02020603050405020304" pitchFamily="18" charset="0"/>
                <a:cs typeface="Times New Roman" panose="02020603050405020304" pitchFamily="18" charset="0"/>
              </a:rPr>
              <a:t> koji </a:t>
            </a:r>
            <a:r>
              <a:rPr lang="en-GB" sz="1200" b="0" i="0" dirty="0" err="1">
                <a:solidFill>
                  <a:schemeClr val="tx1"/>
                </a:solidFill>
                <a:effectLst/>
                <a:latin typeface="Times New Roman" panose="02020603050405020304" pitchFamily="18" charset="0"/>
                <a:cs typeface="Times New Roman" panose="02020603050405020304" pitchFamily="18" charset="0"/>
              </a:rPr>
              <a:t>ju</a:t>
            </a:r>
            <a:r>
              <a:rPr lang="en-GB" sz="1200" b="0" i="0" dirty="0">
                <a:solidFill>
                  <a:schemeClr val="tx1"/>
                </a:solidFill>
                <a:effectLst/>
                <a:latin typeface="Times New Roman" panose="02020603050405020304" pitchFamily="18" charset="0"/>
                <a:cs typeface="Times New Roman" panose="02020603050405020304" pitchFamily="18" charset="0"/>
              </a:rPr>
              <a:t> je </a:t>
            </a:r>
            <a:r>
              <a:rPr lang="en-GB" sz="1200" b="0" i="0" dirty="0" err="1">
                <a:solidFill>
                  <a:schemeClr val="tx1"/>
                </a:solidFill>
                <a:effectLst/>
                <a:latin typeface="Times New Roman" panose="02020603050405020304" pitchFamily="18" charset="0"/>
                <a:cs typeface="Times New Roman" panose="02020603050405020304" pitchFamily="18" charset="0"/>
              </a:rPr>
              <a:t>lajkovao</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0" lvl="0" indent="0" algn="just" rtl="0">
              <a:spcBef>
                <a:spcPts val="0"/>
              </a:spcBef>
              <a:spcAft>
                <a:spcPts val="0"/>
              </a:spcAft>
              <a:buNone/>
            </a:pPr>
            <a:endParaRPr sz="1200" dirty="0">
              <a:solidFill>
                <a:schemeClr val="dk1"/>
              </a:solidFill>
              <a:latin typeface="Noto Sans"/>
              <a:ea typeface="Noto Sans"/>
              <a:cs typeface="Noto Sans"/>
              <a:sym typeface="Noto Sans"/>
            </a:endParaRPr>
          </a:p>
        </p:txBody>
      </p:sp>
      <p:pic>
        <p:nvPicPr>
          <p:cNvPr id="4" name="Picture 3">
            <a:extLst>
              <a:ext uri="{FF2B5EF4-FFF2-40B4-BE49-F238E27FC236}">
                <a16:creationId xmlns:a16="http://schemas.microsoft.com/office/drawing/2014/main" id="{618FA985-369C-248E-80AD-DD470A8457D5}"/>
              </a:ext>
            </a:extLst>
          </p:cNvPr>
          <p:cNvPicPr>
            <a:picLocks noChangeAspect="1"/>
          </p:cNvPicPr>
          <p:nvPr/>
        </p:nvPicPr>
        <p:blipFill>
          <a:blip r:embed="rId4"/>
          <a:srcRect/>
          <a:stretch/>
        </p:blipFill>
        <p:spPr>
          <a:xfrm>
            <a:off x="598624" y="1259478"/>
            <a:ext cx="3506237" cy="3236103"/>
          </a:xfrm>
          <a:prstGeom prst="rect">
            <a:avLst/>
          </a:prstGeom>
        </p:spPr>
      </p:pic>
    </p:spTree>
    <p:extLst>
      <p:ext uri="{BB962C8B-B14F-4D97-AF65-F5344CB8AC3E}">
        <p14:creationId xmlns:p14="http://schemas.microsoft.com/office/powerpoint/2010/main" val="5481450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b="0" dirty="0" err="1">
                <a:solidFill>
                  <a:schemeClr val="tx1"/>
                </a:solidFill>
                <a:latin typeface="Times New Roman" panose="02020603050405020304" pitchFamily="18" charset="0"/>
                <a:cs typeface="Times New Roman" panose="02020603050405020304" pitchFamily="18" charset="0"/>
              </a:rPr>
              <a:t>Grafovska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baza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podataka</a:t>
            </a:r>
            <a:r>
              <a:rPr lang="en-GB" sz="3000" b="0" dirty="0">
                <a:solidFill>
                  <a:schemeClr val="tx1"/>
                </a:solidFill>
                <a:latin typeface="Times New Roman" panose="02020603050405020304" pitchFamily="18" charset="0"/>
                <a:cs typeface="Times New Roman" panose="02020603050405020304" pitchFamily="18" charset="0"/>
              </a:rPr>
              <a:t> – </a:t>
            </a:r>
            <a:r>
              <a:rPr lang="en-GB" sz="3000" b="0" dirty="0" err="1">
                <a:solidFill>
                  <a:schemeClr val="tx1"/>
                </a:solidFill>
                <a:latin typeface="Times New Roman" panose="02020603050405020304" pitchFamily="18" charset="0"/>
                <a:cs typeface="Times New Roman" panose="02020603050405020304" pitchFamily="18" charset="0"/>
              </a:rPr>
              <a:t>Društvena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mreža</a:t>
            </a:r>
            <a:endParaRPr dirty="0"/>
          </a:p>
        </p:txBody>
      </p:sp>
      <p:pic>
        <p:nvPicPr>
          <p:cNvPr id="658" name="Google Shape;658;p41"/>
          <p:cNvPicPr preferRelativeResize="0"/>
          <p:nvPr/>
        </p:nvPicPr>
        <p:blipFill rotWithShape="1">
          <a:blip r:embed="rId3">
            <a:alphaModFix amt="40000"/>
          </a:blip>
          <a:srcRect t="46586"/>
          <a:stretch/>
        </p:blipFill>
        <p:spPr>
          <a:xfrm rot="5400000">
            <a:off x="8105537" y="2445687"/>
            <a:ext cx="1367199" cy="730276"/>
          </a:xfrm>
          <a:prstGeom prst="rect">
            <a:avLst/>
          </a:prstGeom>
          <a:noFill/>
          <a:ln>
            <a:noFill/>
          </a:ln>
        </p:spPr>
      </p:pic>
      <p:grpSp>
        <p:nvGrpSpPr>
          <p:cNvPr id="659" name="Google Shape;659;p41"/>
          <p:cNvGrpSpPr/>
          <p:nvPr/>
        </p:nvGrpSpPr>
        <p:grpSpPr>
          <a:xfrm rot="5400000">
            <a:off x="426105" y="445028"/>
            <a:ext cx="328561" cy="328561"/>
            <a:chOff x="2040096" y="423669"/>
            <a:chExt cx="328561" cy="328561"/>
          </a:xfrm>
        </p:grpSpPr>
        <p:sp>
          <p:nvSpPr>
            <p:cNvPr id="660" name="Google Shape;660;p41"/>
            <p:cNvSpPr/>
            <p:nvPr/>
          </p:nvSpPr>
          <p:spPr>
            <a:xfrm rot="-2700000">
              <a:off x="2060130" y="63546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61" name="Google Shape;661;p41"/>
            <p:cNvSpPr/>
            <p:nvPr/>
          </p:nvSpPr>
          <p:spPr>
            <a:xfrm rot="-2700000">
              <a:off x="2156011" y="53958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62" name="Google Shape;662;p41"/>
            <p:cNvSpPr/>
            <p:nvPr/>
          </p:nvSpPr>
          <p:spPr>
            <a:xfrm rot="-2700000">
              <a:off x="2251891" y="443703"/>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663" name="Google Shape;663;p41"/>
          <p:cNvGrpSpPr/>
          <p:nvPr/>
        </p:nvGrpSpPr>
        <p:grpSpPr>
          <a:xfrm>
            <a:off x="4290882" y="4603851"/>
            <a:ext cx="562255" cy="250159"/>
            <a:chOff x="5919913" y="4443375"/>
            <a:chExt cx="1066089" cy="474325"/>
          </a:xfrm>
        </p:grpSpPr>
        <p:sp>
          <p:nvSpPr>
            <p:cNvPr id="664" name="Google Shape;664;p41"/>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FFFFFF"/>
              </a:solidFill>
              <a:prstDash val="solid"/>
              <a:round/>
              <a:headEnd type="none" w="med" len="med"/>
              <a:tailEnd type="none" w="med" len="med"/>
            </a:ln>
          </p:spPr>
          <p:txBody>
            <a:bodyPr/>
            <a:lstStyle/>
            <a:p>
              <a:endParaRPr lang="en-GB"/>
            </a:p>
          </p:txBody>
        </p:sp>
        <p:sp>
          <p:nvSpPr>
            <p:cNvPr id="665" name="Google Shape;665;p41"/>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FFFFFF"/>
              </a:solidFill>
              <a:prstDash val="solid"/>
              <a:round/>
              <a:headEnd type="none" w="med" len="med"/>
              <a:tailEnd type="none" w="med" len="med"/>
            </a:ln>
          </p:spPr>
          <p:txBody>
            <a:bodyPr/>
            <a:lstStyle/>
            <a:p>
              <a:endParaRPr lang="en-GB"/>
            </a:p>
          </p:txBody>
        </p:sp>
      </p:grpSp>
      <p:sp>
        <p:nvSpPr>
          <p:cNvPr id="2" name="Google Shape;309;p27">
            <a:extLst>
              <a:ext uri="{FF2B5EF4-FFF2-40B4-BE49-F238E27FC236}">
                <a16:creationId xmlns:a16="http://schemas.microsoft.com/office/drawing/2014/main" id="{41C54C58-8B08-74C7-143D-AE71179BA7DF}"/>
              </a:ext>
            </a:extLst>
          </p:cNvPr>
          <p:cNvSpPr txBox="1"/>
          <p:nvPr/>
        </p:nvSpPr>
        <p:spPr>
          <a:xfrm>
            <a:off x="4572000" y="1792068"/>
            <a:ext cx="3867716" cy="1559364"/>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b="1" dirty="0" err="1">
                <a:solidFill>
                  <a:schemeClr val="dk1"/>
                </a:solidFill>
                <a:latin typeface="Times New Roman" panose="02020603050405020304" pitchFamily="18" charset="0"/>
                <a:ea typeface="Noto Sans"/>
                <a:cs typeface="Times New Roman" panose="02020603050405020304" pitchFamily="18" charset="0"/>
                <a:sym typeface="Noto Sans"/>
              </a:rPr>
              <a:t>Veze</a:t>
            </a:r>
            <a:r>
              <a:rPr lang="en-GB" b="1" dirty="0">
                <a:solidFill>
                  <a:schemeClr val="dk1"/>
                </a:solidFill>
                <a:latin typeface="Times New Roman" panose="02020603050405020304" pitchFamily="18" charset="0"/>
                <a:ea typeface="Noto Sans"/>
                <a:cs typeface="Times New Roman" panose="02020603050405020304" pitchFamily="18" charset="0"/>
                <a:sym typeface="Noto Sans"/>
              </a:rPr>
              <a:t> </a:t>
            </a:r>
            <a:r>
              <a:rPr lang="en-GB" b="1" dirty="0" err="1">
                <a:solidFill>
                  <a:schemeClr val="dk1"/>
                </a:solidFill>
                <a:latin typeface="Times New Roman" panose="02020603050405020304" pitchFamily="18" charset="0"/>
                <a:ea typeface="Noto Sans"/>
                <a:cs typeface="Times New Roman" panose="02020603050405020304" pitchFamily="18" charset="0"/>
                <a:sym typeface="Noto Sans"/>
              </a:rPr>
              <a:t>izmedju</a:t>
            </a:r>
            <a:r>
              <a:rPr lang="en-GB" b="1" dirty="0">
                <a:solidFill>
                  <a:schemeClr val="dk1"/>
                </a:solidFill>
                <a:latin typeface="Times New Roman" panose="02020603050405020304" pitchFamily="18" charset="0"/>
                <a:ea typeface="Noto Sans"/>
                <a:cs typeface="Times New Roman" panose="02020603050405020304" pitchFamily="18" charset="0"/>
                <a:sym typeface="Noto Sans"/>
              </a:rPr>
              <a:t> </a:t>
            </a:r>
            <a:r>
              <a:rPr lang="en-GB" b="1" dirty="0" err="1">
                <a:solidFill>
                  <a:schemeClr val="dk1"/>
                </a:solidFill>
                <a:latin typeface="Times New Roman" panose="02020603050405020304" pitchFamily="18" charset="0"/>
                <a:ea typeface="Noto Sans"/>
                <a:cs typeface="Times New Roman" panose="02020603050405020304" pitchFamily="18" charset="0"/>
                <a:sym typeface="Noto Sans"/>
              </a:rPr>
              <a:t>čvorova</a:t>
            </a:r>
            <a:r>
              <a:rPr lang="en-GB" b="1" dirty="0">
                <a:solidFill>
                  <a:schemeClr val="dk1"/>
                </a:solidFill>
                <a:latin typeface="Times New Roman" panose="02020603050405020304" pitchFamily="18" charset="0"/>
                <a:ea typeface="Noto Sans"/>
                <a:cs typeface="Times New Roman" panose="02020603050405020304" pitchFamily="18" charset="0"/>
                <a:sym typeface="Noto Sans"/>
              </a:rPr>
              <a:t>:</a:t>
            </a:r>
          </a:p>
          <a:p>
            <a:pPr marL="0" lvl="0" indent="0" algn="just" rtl="0">
              <a:spcBef>
                <a:spcPts val="0"/>
              </a:spcBef>
              <a:spcAft>
                <a:spcPts val="0"/>
              </a:spcAft>
              <a:buNone/>
            </a:pPr>
            <a:endParaRPr lang="en-GB" sz="1200" dirty="0">
              <a:solidFill>
                <a:schemeClr val="dk1"/>
              </a:solidFill>
              <a:latin typeface="Noto Sans"/>
              <a:ea typeface="Noto Sans"/>
              <a:cs typeface="Noto Sans"/>
              <a:sym typeface="Noto Sans"/>
            </a:endParaRPr>
          </a:p>
          <a:p>
            <a:pPr marL="0" lvl="0" indent="0" algn="just" rtl="0">
              <a:spcBef>
                <a:spcPts val="0"/>
              </a:spcBef>
              <a:spcAft>
                <a:spcPts val="0"/>
              </a:spcAft>
              <a:buNone/>
            </a:pPr>
            <a:endParaRPr lang="en-GB" sz="1200" dirty="0">
              <a:solidFill>
                <a:schemeClr val="dk1"/>
              </a:solidFill>
              <a:latin typeface="Noto Sans"/>
              <a:ea typeface="Noto Sans"/>
              <a:cs typeface="Noto Sans"/>
              <a:sym typeface="Noto Sans"/>
            </a:endParaRPr>
          </a:p>
          <a:p>
            <a:pPr marL="285750" indent="-285750" algn="l">
              <a:buClr>
                <a:schemeClr val="tx1"/>
              </a:buClr>
              <a:buFont typeface="Arial" panose="020B0604020202020204" pitchFamily="34" charset="0"/>
              <a:buChar char="•"/>
            </a:pPr>
            <a:r>
              <a:rPr lang="en-GB" sz="1200" b="1" dirty="0">
                <a:solidFill>
                  <a:schemeClr val="tx1"/>
                </a:solidFill>
                <a:latin typeface="Times New Roman" panose="02020603050405020304" pitchFamily="18" charset="0"/>
                <a:cs typeface="Times New Roman" panose="02020603050405020304" pitchFamily="18" charset="0"/>
              </a:rPr>
              <a:t>HAS_A_COMMENT </a:t>
            </a:r>
            <a:r>
              <a:rPr lang="en-GB" sz="1200" b="1" i="0" dirty="0">
                <a:solidFill>
                  <a:schemeClr val="tx1"/>
                </a:solidFill>
                <a:effectLst/>
                <a:latin typeface="Times New Roman" panose="02020603050405020304" pitchFamily="18" charset="0"/>
                <a:cs typeface="Times New Roman" panose="02020603050405020304" pitchFamily="18" charset="0"/>
              </a:rPr>
              <a:t>-  </a:t>
            </a:r>
            <a:r>
              <a:rPr lang="en-GB" sz="1200" b="0" i="0" dirty="0">
                <a:solidFill>
                  <a:schemeClr val="tx1"/>
                </a:solidFill>
                <a:effectLst/>
                <a:latin typeface="Times New Roman" panose="02020603050405020304" pitchFamily="18" charset="0"/>
                <a:cs typeface="Times New Roman" panose="02020603050405020304" pitchFamily="18" charset="0"/>
              </a:rPr>
              <a:t>ova </a:t>
            </a:r>
            <a:r>
              <a:rPr lang="en-GB" sz="1200" b="0" i="0" dirty="0" err="1">
                <a:solidFill>
                  <a:schemeClr val="tx1"/>
                </a:solidFill>
                <a:effectLst/>
                <a:latin typeface="Times New Roman" panose="02020603050405020304" pitchFamily="18" charset="0"/>
                <a:cs typeface="Times New Roman" panose="02020603050405020304" pitchFamily="18" charset="0"/>
              </a:rPr>
              <a:t>veza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povezuje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objavu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komentarima</a:t>
            </a:r>
            <a:r>
              <a:rPr lang="en-GB" sz="1200" b="0" i="0" dirty="0">
                <a:solidFill>
                  <a:schemeClr val="tx1"/>
                </a:solidFill>
                <a:effectLst/>
                <a:latin typeface="Times New Roman" panose="02020603050405020304" pitchFamily="18" charset="0"/>
                <a:cs typeface="Times New Roman" panose="02020603050405020304" pitchFamily="18" charset="0"/>
              </a:rPr>
              <a:t> koji </a:t>
            </a:r>
            <a:r>
              <a:rPr lang="en-GB" sz="1200" b="0" i="0" dirty="0" err="1">
                <a:solidFill>
                  <a:schemeClr val="tx1"/>
                </a:solidFill>
                <a:effectLst/>
                <a:latin typeface="Times New Roman" panose="02020603050405020304" pitchFamily="18" charset="0"/>
                <a:cs typeface="Times New Roman" panose="02020603050405020304" pitchFamily="18" charset="0"/>
              </a:rPr>
              <a:t>joj</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pripadaju</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0" lvl="0" indent="0" algn="just" rtl="0">
              <a:spcBef>
                <a:spcPts val="0"/>
              </a:spcBef>
              <a:spcAft>
                <a:spcPts val="0"/>
              </a:spcAft>
              <a:buNone/>
            </a:pPr>
            <a:endParaRPr sz="1200" dirty="0">
              <a:solidFill>
                <a:schemeClr val="dk1"/>
              </a:solidFill>
              <a:latin typeface="Noto Sans"/>
              <a:ea typeface="Noto Sans"/>
              <a:cs typeface="Noto Sans"/>
              <a:sym typeface="Noto Sans"/>
            </a:endParaRPr>
          </a:p>
        </p:txBody>
      </p:sp>
      <p:pic>
        <p:nvPicPr>
          <p:cNvPr id="4" name="Picture 3">
            <a:extLst>
              <a:ext uri="{FF2B5EF4-FFF2-40B4-BE49-F238E27FC236}">
                <a16:creationId xmlns:a16="http://schemas.microsoft.com/office/drawing/2014/main" id="{618FA985-369C-248E-80AD-DD470A8457D5}"/>
              </a:ext>
            </a:extLst>
          </p:cNvPr>
          <p:cNvPicPr>
            <a:picLocks noChangeAspect="1"/>
          </p:cNvPicPr>
          <p:nvPr/>
        </p:nvPicPr>
        <p:blipFill>
          <a:blip r:embed="rId4"/>
          <a:srcRect/>
          <a:stretch/>
        </p:blipFill>
        <p:spPr>
          <a:xfrm>
            <a:off x="598624" y="1336094"/>
            <a:ext cx="3506237" cy="3082871"/>
          </a:xfrm>
          <a:prstGeom prst="rect">
            <a:avLst/>
          </a:prstGeom>
        </p:spPr>
      </p:pic>
    </p:spTree>
    <p:extLst>
      <p:ext uri="{BB962C8B-B14F-4D97-AF65-F5344CB8AC3E}">
        <p14:creationId xmlns:p14="http://schemas.microsoft.com/office/powerpoint/2010/main" val="28771959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b="0" dirty="0" err="1">
                <a:solidFill>
                  <a:schemeClr val="tx1"/>
                </a:solidFill>
                <a:latin typeface="Times New Roman" panose="02020603050405020304" pitchFamily="18" charset="0"/>
                <a:cs typeface="Times New Roman" panose="02020603050405020304" pitchFamily="18" charset="0"/>
              </a:rPr>
              <a:t>Grafovska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baza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podataka</a:t>
            </a:r>
            <a:r>
              <a:rPr lang="en-GB" sz="3000" b="0" dirty="0">
                <a:solidFill>
                  <a:schemeClr val="tx1"/>
                </a:solidFill>
                <a:latin typeface="Times New Roman" panose="02020603050405020304" pitchFamily="18" charset="0"/>
                <a:cs typeface="Times New Roman" panose="02020603050405020304" pitchFamily="18" charset="0"/>
              </a:rPr>
              <a:t> – </a:t>
            </a:r>
            <a:r>
              <a:rPr lang="en-GB" sz="3000" b="0" dirty="0" err="1">
                <a:solidFill>
                  <a:schemeClr val="tx1"/>
                </a:solidFill>
                <a:latin typeface="Times New Roman" panose="02020603050405020304" pitchFamily="18" charset="0"/>
                <a:cs typeface="Times New Roman" panose="02020603050405020304" pitchFamily="18" charset="0"/>
              </a:rPr>
              <a:t>Društvena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mreža</a:t>
            </a:r>
            <a:endParaRPr dirty="0"/>
          </a:p>
        </p:txBody>
      </p:sp>
      <p:pic>
        <p:nvPicPr>
          <p:cNvPr id="658" name="Google Shape;658;p41"/>
          <p:cNvPicPr preferRelativeResize="0"/>
          <p:nvPr/>
        </p:nvPicPr>
        <p:blipFill rotWithShape="1">
          <a:blip r:embed="rId3">
            <a:alphaModFix amt="40000"/>
          </a:blip>
          <a:srcRect t="46586"/>
          <a:stretch/>
        </p:blipFill>
        <p:spPr>
          <a:xfrm rot="5400000">
            <a:off x="8105537" y="2445687"/>
            <a:ext cx="1367199" cy="730276"/>
          </a:xfrm>
          <a:prstGeom prst="rect">
            <a:avLst/>
          </a:prstGeom>
          <a:noFill/>
          <a:ln>
            <a:noFill/>
          </a:ln>
        </p:spPr>
      </p:pic>
      <p:grpSp>
        <p:nvGrpSpPr>
          <p:cNvPr id="659" name="Google Shape;659;p41"/>
          <p:cNvGrpSpPr/>
          <p:nvPr/>
        </p:nvGrpSpPr>
        <p:grpSpPr>
          <a:xfrm rot="5400000">
            <a:off x="426105" y="445028"/>
            <a:ext cx="328561" cy="328561"/>
            <a:chOff x="2040096" y="423669"/>
            <a:chExt cx="328561" cy="328561"/>
          </a:xfrm>
        </p:grpSpPr>
        <p:sp>
          <p:nvSpPr>
            <p:cNvPr id="660" name="Google Shape;660;p41"/>
            <p:cNvSpPr/>
            <p:nvPr/>
          </p:nvSpPr>
          <p:spPr>
            <a:xfrm rot="-2700000">
              <a:off x="2060130" y="63546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61" name="Google Shape;661;p41"/>
            <p:cNvSpPr/>
            <p:nvPr/>
          </p:nvSpPr>
          <p:spPr>
            <a:xfrm rot="-2700000">
              <a:off x="2156011" y="53958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62" name="Google Shape;662;p41"/>
            <p:cNvSpPr/>
            <p:nvPr/>
          </p:nvSpPr>
          <p:spPr>
            <a:xfrm rot="-2700000">
              <a:off x="2251891" y="443703"/>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663" name="Google Shape;663;p41"/>
          <p:cNvGrpSpPr/>
          <p:nvPr/>
        </p:nvGrpSpPr>
        <p:grpSpPr>
          <a:xfrm>
            <a:off x="4290882" y="4603851"/>
            <a:ext cx="562255" cy="250159"/>
            <a:chOff x="5919913" y="4443375"/>
            <a:chExt cx="1066089" cy="474325"/>
          </a:xfrm>
        </p:grpSpPr>
        <p:sp>
          <p:nvSpPr>
            <p:cNvPr id="664" name="Google Shape;664;p41"/>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FFFFFF"/>
              </a:solidFill>
              <a:prstDash val="solid"/>
              <a:round/>
              <a:headEnd type="none" w="med" len="med"/>
              <a:tailEnd type="none" w="med" len="med"/>
            </a:ln>
          </p:spPr>
          <p:txBody>
            <a:bodyPr/>
            <a:lstStyle/>
            <a:p>
              <a:endParaRPr lang="en-GB"/>
            </a:p>
          </p:txBody>
        </p:sp>
        <p:sp>
          <p:nvSpPr>
            <p:cNvPr id="665" name="Google Shape;665;p41"/>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FFFFFF"/>
              </a:solidFill>
              <a:prstDash val="solid"/>
              <a:round/>
              <a:headEnd type="none" w="med" len="med"/>
              <a:tailEnd type="none" w="med" len="med"/>
            </a:ln>
          </p:spPr>
          <p:txBody>
            <a:bodyPr/>
            <a:lstStyle/>
            <a:p>
              <a:endParaRPr lang="en-GB"/>
            </a:p>
          </p:txBody>
        </p:sp>
      </p:grpSp>
      <p:sp>
        <p:nvSpPr>
          <p:cNvPr id="2" name="Google Shape;309;p27">
            <a:extLst>
              <a:ext uri="{FF2B5EF4-FFF2-40B4-BE49-F238E27FC236}">
                <a16:creationId xmlns:a16="http://schemas.microsoft.com/office/drawing/2014/main" id="{41C54C58-8B08-74C7-143D-AE71179BA7DF}"/>
              </a:ext>
            </a:extLst>
          </p:cNvPr>
          <p:cNvSpPr txBox="1"/>
          <p:nvPr/>
        </p:nvSpPr>
        <p:spPr>
          <a:xfrm>
            <a:off x="619216" y="1729410"/>
            <a:ext cx="3867716" cy="2339578"/>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b="1" dirty="0" err="1">
                <a:solidFill>
                  <a:schemeClr val="dk1"/>
                </a:solidFill>
                <a:latin typeface="Times New Roman" panose="02020603050405020304" pitchFamily="18" charset="0"/>
                <a:ea typeface="Noto Sans"/>
                <a:cs typeface="Times New Roman" panose="02020603050405020304" pitchFamily="18" charset="0"/>
                <a:sym typeface="Noto Sans"/>
              </a:rPr>
              <a:t>Veze</a:t>
            </a:r>
            <a:r>
              <a:rPr lang="en-GB" b="1" dirty="0">
                <a:solidFill>
                  <a:schemeClr val="dk1"/>
                </a:solidFill>
                <a:latin typeface="Times New Roman" panose="02020603050405020304" pitchFamily="18" charset="0"/>
                <a:ea typeface="Noto Sans"/>
                <a:cs typeface="Times New Roman" panose="02020603050405020304" pitchFamily="18" charset="0"/>
                <a:sym typeface="Noto Sans"/>
              </a:rPr>
              <a:t> </a:t>
            </a:r>
            <a:r>
              <a:rPr lang="en-GB" b="1" dirty="0" err="1">
                <a:solidFill>
                  <a:schemeClr val="dk1"/>
                </a:solidFill>
                <a:latin typeface="Times New Roman" panose="02020603050405020304" pitchFamily="18" charset="0"/>
                <a:ea typeface="Noto Sans"/>
                <a:cs typeface="Times New Roman" panose="02020603050405020304" pitchFamily="18" charset="0"/>
                <a:sym typeface="Noto Sans"/>
              </a:rPr>
              <a:t>izmedju</a:t>
            </a:r>
            <a:r>
              <a:rPr lang="en-GB" b="1" dirty="0">
                <a:solidFill>
                  <a:schemeClr val="dk1"/>
                </a:solidFill>
                <a:latin typeface="Times New Roman" panose="02020603050405020304" pitchFamily="18" charset="0"/>
                <a:ea typeface="Noto Sans"/>
                <a:cs typeface="Times New Roman" panose="02020603050405020304" pitchFamily="18" charset="0"/>
                <a:sym typeface="Noto Sans"/>
              </a:rPr>
              <a:t> </a:t>
            </a:r>
            <a:r>
              <a:rPr lang="en-GB" b="1" dirty="0" err="1">
                <a:solidFill>
                  <a:schemeClr val="dk1"/>
                </a:solidFill>
                <a:latin typeface="Times New Roman" panose="02020603050405020304" pitchFamily="18" charset="0"/>
                <a:ea typeface="Noto Sans"/>
                <a:cs typeface="Times New Roman" panose="02020603050405020304" pitchFamily="18" charset="0"/>
                <a:sym typeface="Noto Sans"/>
              </a:rPr>
              <a:t>čvorova</a:t>
            </a:r>
            <a:r>
              <a:rPr lang="en-GB" b="1" dirty="0">
                <a:solidFill>
                  <a:schemeClr val="dk1"/>
                </a:solidFill>
                <a:latin typeface="Times New Roman" panose="02020603050405020304" pitchFamily="18" charset="0"/>
                <a:ea typeface="Noto Sans"/>
                <a:cs typeface="Times New Roman" panose="02020603050405020304" pitchFamily="18" charset="0"/>
                <a:sym typeface="Noto Sans"/>
              </a:rPr>
              <a:t>:</a:t>
            </a:r>
          </a:p>
          <a:p>
            <a:pPr marL="0" lvl="0" indent="0" algn="just" rtl="0">
              <a:spcBef>
                <a:spcPts val="0"/>
              </a:spcBef>
              <a:spcAft>
                <a:spcPts val="0"/>
              </a:spcAft>
              <a:buNone/>
            </a:pPr>
            <a:endParaRPr lang="en-GB" sz="1200" dirty="0">
              <a:solidFill>
                <a:schemeClr val="dk1"/>
              </a:solidFill>
              <a:latin typeface="Noto Sans"/>
              <a:ea typeface="Noto Sans"/>
              <a:cs typeface="Noto Sans"/>
              <a:sym typeface="Noto Sans"/>
            </a:endParaRPr>
          </a:p>
          <a:p>
            <a:pPr marL="0" lvl="0" indent="0" algn="just" rtl="0">
              <a:spcBef>
                <a:spcPts val="0"/>
              </a:spcBef>
              <a:spcAft>
                <a:spcPts val="0"/>
              </a:spcAft>
              <a:buNone/>
            </a:pPr>
            <a:endParaRPr lang="en-GB" sz="1200" dirty="0">
              <a:solidFill>
                <a:schemeClr val="dk1"/>
              </a:solidFill>
              <a:latin typeface="Noto Sans"/>
              <a:ea typeface="Noto Sans"/>
              <a:cs typeface="Noto Sans"/>
              <a:sym typeface="Noto Sans"/>
            </a:endParaRPr>
          </a:p>
          <a:p>
            <a:pPr marL="285750" indent="-285750" algn="l">
              <a:buClr>
                <a:schemeClr val="tx1"/>
              </a:buClr>
              <a:buFont typeface="Arial" panose="020B0604020202020204" pitchFamily="34" charset="0"/>
              <a:buChar char="•"/>
            </a:pPr>
            <a:r>
              <a:rPr lang="en-GB" sz="1200" b="1" dirty="0">
                <a:solidFill>
                  <a:schemeClr val="tx1"/>
                </a:solidFill>
                <a:latin typeface="Times New Roman" panose="02020603050405020304" pitchFamily="18" charset="0"/>
                <a:cs typeface="Times New Roman" panose="02020603050405020304" pitchFamily="18" charset="0"/>
              </a:rPr>
              <a:t>STORY_IS_CREATED_BY  </a:t>
            </a:r>
            <a:r>
              <a:rPr lang="en-GB" sz="1200" b="1" i="0" dirty="0">
                <a:solidFill>
                  <a:schemeClr val="tx1"/>
                </a:solidFill>
                <a:effectLst/>
                <a:latin typeface="Times New Roman" panose="02020603050405020304" pitchFamily="18" charset="0"/>
                <a:cs typeface="Times New Roman" panose="02020603050405020304" pitchFamily="18" charset="0"/>
              </a:rPr>
              <a: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povezuje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priču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korisnikom</a:t>
            </a:r>
            <a:r>
              <a:rPr lang="en-GB" sz="1200" b="0" i="0" dirty="0">
                <a:solidFill>
                  <a:schemeClr val="tx1"/>
                </a:solidFill>
                <a:effectLst/>
                <a:latin typeface="Times New Roman" panose="02020603050405020304" pitchFamily="18" charset="0"/>
                <a:cs typeface="Times New Roman" panose="02020603050405020304" pitchFamily="18" charset="0"/>
              </a:rPr>
              <a:t> koji </a:t>
            </a:r>
            <a:r>
              <a:rPr lang="en-GB" sz="1200" b="0" i="0" dirty="0" err="1">
                <a:solidFill>
                  <a:schemeClr val="tx1"/>
                </a:solidFill>
                <a:effectLst/>
                <a:latin typeface="Times New Roman" panose="02020603050405020304" pitchFamily="18" charset="0"/>
                <a:cs typeface="Times New Roman" panose="02020603050405020304" pitchFamily="18" charset="0"/>
              </a:rPr>
              <a:t>ju</a:t>
            </a:r>
            <a:r>
              <a:rPr lang="en-GB" sz="1200" b="0" i="0" dirty="0">
                <a:solidFill>
                  <a:schemeClr val="tx1"/>
                </a:solidFill>
                <a:effectLst/>
                <a:latin typeface="Times New Roman" panose="02020603050405020304" pitchFamily="18" charset="0"/>
                <a:cs typeface="Times New Roman" panose="02020603050405020304" pitchFamily="18" charset="0"/>
              </a:rPr>
              <a:t> je </a:t>
            </a:r>
            <a:r>
              <a:rPr lang="en-GB" sz="1200" b="0" i="0" dirty="0" err="1">
                <a:solidFill>
                  <a:schemeClr val="tx1"/>
                </a:solidFill>
                <a:effectLst/>
                <a:latin typeface="Times New Roman" panose="02020603050405020304" pitchFamily="18" charset="0"/>
                <a:cs typeface="Times New Roman" panose="02020603050405020304" pitchFamily="18" charset="0"/>
              </a:rPr>
              <a:t>kreirao</a:t>
            </a:r>
            <a:r>
              <a:rPr lang="en-GB" sz="1200" b="0" i="0" dirty="0">
                <a:solidFill>
                  <a:schemeClr val="tx1"/>
                </a:solidFill>
                <a:effectLst/>
                <a:latin typeface="Times New Roman" panose="02020603050405020304" pitchFamily="18" charset="0"/>
                <a:cs typeface="Times New Roman" panose="02020603050405020304" pitchFamily="18" charset="0"/>
              </a:rPr>
              <a:t>. </a:t>
            </a:r>
          </a:p>
          <a:p>
            <a:pPr marL="285750" indent="-285750" algn="l">
              <a:buClr>
                <a:schemeClr val="tx1"/>
              </a:buClr>
              <a:buFont typeface="Arial" panose="020B0604020202020204" pitchFamily="34" charset="0"/>
              <a:buChar char="•"/>
            </a:pPr>
            <a:endParaRPr lang="en-GB" sz="1200" b="0" i="0" dirty="0">
              <a:solidFill>
                <a:schemeClr val="tx1"/>
              </a:solidFill>
              <a:effectLst/>
              <a:latin typeface="Times New Roman" panose="02020603050405020304" pitchFamily="18" charset="0"/>
              <a:cs typeface="Times New Roman" panose="02020603050405020304" pitchFamily="18" charset="0"/>
            </a:endParaRPr>
          </a:p>
          <a:p>
            <a:pPr marL="285750" indent="-285750" algn="l">
              <a:buClr>
                <a:schemeClr val="tx1"/>
              </a:buClr>
              <a:buFont typeface="Arial" panose="020B0604020202020204" pitchFamily="34" charset="0"/>
              <a:buChar char="•"/>
            </a:pPr>
            <a:r>
              <a:rPr lang="en-GB" sz="1200" b="1" dirty="0">
                <a:solidFill>
                  <a:schemeClr val="tx1"/>
                </a:solidFill>
                <a:latin typeface="Times New Roman" panose="02020603050405020304" pitchFamily="18" charset="0"/>
                <a:cs typeface="Times New Roman" panose="02020603050405020304" pitchFamily="18" charset="0"/>
              </a:rPr>
              <a:t>CREATED_STORY </a:t>
            </a:r>
            <a:r>
              <a:rPr lang="pl-PL" sz="1200" b="1" i="0" dirty="0">
                <a:solidFill>
                  <a:schemeClr val="tx1"/>
                </a:solidFill>
                <a:effectLst/>
                <a:latin typeface="Times New Roman" panose="02020603050405020304" pitchFamily="18" charset="0"/>
                <a:cs typeface="Times New Roman" panose="02020603050405020304" pitchFamily="18" charset="0"/>
              </a:rPr>
              <a:t>-</a:t>
            </a:r>
            <a:r>
              <a:rPr lang="en-GB" sz="1200" b="1" i="0" dirty="0">
                <a:solidFill>
                  <a:schemeClr val="tx1"/>
                </a:solidFill>
                <a:effectLst/>
                <a:latin typeface="Times New Roman" panose="02020603050405020304" pitchFamily="18" charset="0"/>
                <a:cs typeface="Times New Roman" panose="02020603050405020304" pitchFamily="18" charset="0"/>
              </a:rPr>
              <a:t> </a:t>
            </a:r>
            <a:r>
              <a:rPr lang="pl-PL"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veza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između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korisnika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priče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koju</a:t>
            </a:r>
            <a:r>
              <a:rPr lang="en-GB" sz="1200" b="0" i="0" dirty="0">
                <a:solidFill>
                  <a:schemeClr val="tx1"/>
                </a:solidFill>
                <a:effectLst/>
                <a:latin typeface="Times New Roman" panose="02020603050405020304" pitchFamily="18" charset="0"/>
                <a:cs typeface="Times New Roman" panose="02020603050405020304" pitchFamily="18" charset="0"/>
              </a:rPr>
              <a:t> je </a:t>
            </a:r>
            <a:r>
              <a:rPr lang="en-GB" sz="1200" b="0" i="0" dirty="0" err="1">
                <a:solidFill>
                  <a:schemeClr val="tx1"/>
                </a:solidFill>
                <a:effectLst/>
                <a:latin typeface="Times New Roman" panose="02020603050405020304" pitchFamily="18" charset="0"/>
                <a:cs typeface="Times New Roman" panose="02020603050405020304" pitchFamily="18" charset="0"/>
              </a:rPr>
              <a:t>kreirao</a:t>
            </a:r>
            <a:r>
              <a:rPr lang="en-GB" sz="1200" b="0" i="0" dirty="0">
                <a:solidFill>
                  <a:schemeClr val="tx1"/>
                </a:solidFill>
                <a:effectLst/>
                <a:latin typeface="Times New Roman" panose="02020603050405020304" pitchFamily="18" charset="0"/>
                <a:cs typeface="Times New Roman" panose="02020603050405020304" pitchFamily="18" charset="0"/>
              </a:rPr>
              <a:t>.</a:t>
            </a:r>
            <a:endParaRPr lang="en-GB" sz="1200" dirty="0">
              <a:solidFill>
                <a:schemeClr val="tx1"/>
              </a:solidFill>
              <a:latin typeface="Times New Roman" panose="02020603050405020304" pitchFamily="18" charset="0"/>
              <a:cs typeface="Times New Roman" panose="02020603050405020304" pitchFamily="18" charset="0"/>
            </a:endParaRPr>
          </a:p>
          <a:p>
            <a:pPr marL="285750" indent="-285750" algn="l">
              <a:buClr>
                <a:schemeClr val="tx1"/>
              </a:buClr>
              <a:buFont typeface="Arial" panose="020B0604020202020204" pitchFamily="34" charset="0"/>
              <a:buChar char="•"/>
            </a:pPr>
            <a:endParaRPr lang="en-GB" sz="1200" b="0" i="0" dirty="0">
              <a:solidFill>
                <a:schemeClr val="tx1"/>
              </a:solidFill>
              <a:effectLst/>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endParaRPr sz="1200" dirty="0">
              <a:solidFill>
                <a:schemeClr val="dk1"/>
              </a:solidFill>
              <a:latin typeface="Noto Sans"/>
              <a:ea typeface="Noto Sans"/>
              <a:cs typeface="Noto Sans"/>
              <a:sym typeface="Noto Sans"/>
            </a:endParaRPr>
          </a:p>
        </p:txBody>
      </p:sp>
      <p:pic>
        <p:nvPicPr>
          <p:cNvPr id="4" name="Picture 3">
            <a:extLst>
              <a:ext uri="{FF2B5EF4-FFF2-40B4-BE49-F238E27FC236}">
                <a16:creationId xmlns:a16="http://schemas.microsoft.com/office/drawing/2014/main" id="{618FA985-369C-248E-80AD-DD470A8457D5}"/>
              </a:ext>
            </a:extLst>
          </p:cNvPr>
          <p:cNvPicPr>
            <a:picLocks noChangeAspect="1"/>
          </p:cNvPicPr>
          <p:nvPr/>
        </p:nvPicPr>
        <p:blipFill>
          <a:blip r:embed="rId4"/>
          <a:srcRect/>
          <a:stretch/>
        </p:blipFill>
        <p:spPr>
          <a:xfrm>
            <a:off x="4828795" y="1212573"/>
            <a:ext cx="3253339" cy="3391273"/>
          </a:xfrm>
          <a:prstGeom prst="rect">
            <a:avLst/>
          </a:prstGeom>
        </p:spPr>
      </p:pic>
    </p:spTree>
    <p:extLst>
      <p:ext uri="{BB962C8B-B14F-4D97-AF65-F5344CB8AC3E}">
        <p14:creationId xmlns:p14="http://schemas.microsoft.com/office/powerpoint/2010/main" val="24466827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b="0" dirty="0" err="1">
                <a:solidFill>
                  <a:schemeClr val="tx1"/>
                </a:solidFill>
                <a:latin typeface="Times New Roman" panose="02020603050405020304" pitchFamily="18" charset="0"/>
                <a:cs typeface="Times New Roman" panose="02020603050405020304" pitchFamily="18" charset="0"/>
              </a:rPr>
              <a:t>Grafovska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baza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podataka</a:t>
            </a:r>
            <a:r>
              <a:rPr lang="en-GB" sz="3000" b="0" dirty="0">
                <a:solidFill>
                  <a:schemeClr val="tx1"/>
                </a:solidFill>
                <a:latin typeface="Times New Roman" panose="02020603050405020304" pitchFamily="18" charset="0"/>
                <a:cs typeface="Times New Roman" panose="02020603050405020304" pitchFamily="18" charset="0"/>
              </a:rPr>
              <a:t> – </a:t>
            </a:r>
            <a:r>
              <a:rPr lang="en-GB" sz="3000" b="0" dirty="0" err="1">
                <a:solidFill>
                  <a:schemeClr val="tx1"/>
                </a:solidFill>
                <a:latin typeface="Times New Roman" panose="02020603050405020304" pitchFamily="18" charset="0"/>
                <a:cs typeface="Times New Roman" panose="02020603050405020304" pitchFamily="18" charset="0"/>
              </a:rPr>
              <a:t>Društvena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mreža</a:t>
            </a:r>
            <a:endParaRPr dirty="0"/>
          </a:p>
        </p:txBody>
      </p:sp>
      <p:pic>
        <p:nvPicPr>
          <p:cNvPr id="658" name="Google Shape;658;p41"/>
          <p:cNvPicPr preferRelativeResize="0"/>
          <p:nvPr/>
        </p:nvPicPr>
        <p:blipFill rotWithShape="1">
          <a:blip r:embed="rId3">
            <a:alphaModFix amt="40000"/>
          </a:blip>
          <a:srcRect t="46586"/>
          <a:stretch/>
        </p:blipFill>
        <p:spPr>
          <a:xfrm rot="5400000">
            <a:off x="8105537" y="2445687"/>
            <a:ext cx="1367199" cy="730276"/>
          </a:xfrm>
          <a:prstGeom prst="rect">
            <a:avLst/>
          </a:prstGeom>
          <a:noFill/>
          <a:ln>
            <a:noFill/>
          </a:ln>
        </p:spPr>
      </p:pic>
      <p:grpSp>
        <p:nvGrpSpPr>
          <p:cNvPr id="659" name="Google Shape;659;p41"/>
          <p:cNvGrpSpPr/>
          <p:nvPr/>
        </p:nvGrpSpPr>
        <p:grpSpPr>
          <a:xfrm rot="5400000">
            <a:off x="426105" y="445028"/>
            <a:ext cx="328561" cy="328561"/>
            <a:chOff x="2040096" y="423669"/>
            <a:chExt cx="328561" cy="328561"/>
          </a:xfrm>
        </p:grpSpPr>
        <p:sp>
          <p:nvSpPr>
            <p:cNvPr id="660" name="Google Shape;660;p41"/>
            <p:cNvSpPr/>
            <p:nvPr/>
          </p:nvSpPr>
          <p:spPr>
            <a:xfrm rot="-2700000">
              <a:off x="2060130" y="63546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61" name="Google Shape;661;p41"/>
            <p:cNvSpPr/>
            <p:nvPr/>
          </p:nvSpPr>
          <p:spPr>
            <a:xfrm rot="-2700000">
              <a:off x="2156011" y="53958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62" name="Google Shape;662;p41"/>
            <p:cNvSpPr/>
            <p:nvPr/>
          </p:nvSpPr>
          <p:spPr>
            <a:xfrm rot="-2700000">
              <a:off x="2251891" y="443703"/>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663" name="Google Shape;663;p41"/>
          <p:cNvGrpSpPr/>
          <p:nvPr/>
        </p:nvGrpSpPr>
        <p:grpSpPr>
          <a:xfrm>
            <a:off x="4290882" y="4603851"/>
            <a:ext cx="562255" cy="250159"/>
            <a:chOff x="5919913" y="4443375"/>
            <a:chExt cx="1066089" cy="474325"/>
          </a:xfrm>
        </p:grpSpPr>
        <p:sp>
          <p:nvSpPr>
            <p:cNvPr id="664" name="Google Shape;664;p41"/>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FFFFFF"/>
              </a:solidFill>
              <a:prstDash val="solid"/>
              <a:round/>
              <a:headEnd type="none" w="med" len="med"/>
              <a:tailEnd type="none" w="med" len="med"/>
            </a:ln>
          </p:spPr>
          <p:txBody>
            <a:bodyPr/>
            <a:lstStyle/>
            <a:p>
              <a:endParaRPr lang="en-GB"/>
            </a:p>
          </p:txBody>
        </p:sp>
        <p:sp>
          <p:nvSpPr>
            <p:cNvPr id="665" name="Google Shape;665;p41"/>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FFFFFF"/>
              </a:solidFill>
              <a:prstDash val="solid"/>
              <a:round/>
              <a:headEnd type="none" w="med" len="med"/>
              <a:tailEnd type="none" w="med" len="med"/>
            </a:ln>
          </p:spPr>
          <p:txBody>
            <a:bodyPr/>
            <a:lstStyle/>
            <a:p>
              <a:endParaRPr lang="en-GB"/>
            </a:p>
          </p:txBody>
        </p:sp>
      </p:grpSp>
      <p:sp>
        <p:nvSpPr>
          <p:cNvPr id="2" name="Google Shape;309;p27">
            <a:extLst>
              <a:ext uri="{FF2B5EF4-FFF2-40B4-BE49-F238E27FC236}">
                <a16:creationId xmlns:a16="http://schemas.microsoft.com/office/drawing/2014/main" id="{41C54C58-8B08-74C7-143D-AE71179BA7DF}"/>
              </a:ext>
            </a:extLst>
          </p:cNvPr>
          <p:cNvSpPr txBox="1"/>
          <p:nvPr/>
        </p:nvSpPr>
        <p:spPr>
          <a:xfrm>
            <a:off x="4572000" y="1792068"/>
            <a:ext cx="3867716" cy="1559364"/>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b="1" dirty="0" err="1">
                <a:solidFill>
                  <a:schemeClr val="dk1"/>
                </a:solidFill>
                <a:latin typeface="Times New Roman" panose="02020603050405020304" pitchFamily="18" charset="0"/>
                <a:ea typeface="Noto Sans"/>
                <a:cs typeface="Times New Roman" panose="02020603050405020304" pitchFamily="18" charset="0"/>
                <a:sym typeface="Noto Sans"/>
              </a:rPr>
              <a:t>Veze</a:t>
            </a:r>
            <a:r>
              <a:rPr lang="en-GB" b="1" dirty="0">
                <a:solidFill>
                  <a:schemeClr val="dk1"/>
                </a:solidFill>
                <a:latin typeface="Times New Roman" panose="02020603050405020304" pitchFamily="18" charset="0"/>
                <a:ea typeface="Noto Sans"/>
                <a:cs typeface="Times New Roman" panose="02020603050405020304" pitchFamily="18" charset="0"/>
                <a:sym typeface="Noto Sans"/>
              </a:rPr>
              <a:t> </a:t>
            </a:r>
            <a:r>
              <a:rPr lang="en-GB" b="1" dirty="0" err="1">
                <a:solidFill>
                  <a:schemeClr val="dk1"/>
                </a:solidFill>
                <a:latin typeface="Times New Roman" panose="02020603050405020304" pitchFamily="18" charset="0"/>
                <a:ea typeface="Noto Sans"/>
                <a:cs typeface="Times New Roman" panose="02020603050405020304" pitchFamily="18" charset="0"/>
                <a:sym typeface="Noto Sans"/>
              </a:rPr>
              <a:t>izmedju</a:t>
            </a:r>
            <a:r>
              <a:rPr lang="en-GB" b="1" dirty="0">
                <a:solidFill>
                  <a:schemeClr val="dk1"/>
                </a:solidFill>
                <a:latin typeface="Times New Roman" panose="02020603050405020304" pitchFamily="18" charset="0"/>
                <a:ea typeface="Noto Sans"/>
                <a:cs typeface="Times New Roman" panose="02020603050405020304" pitchFamily="18" charset="0"/>
                <a:sym typeface="Noto Sans"/>
              </a:rPr>
              <a:t> </a:t>
            </a:r>
            <a:r>
              <a:rPr lang="en-GB" b="1" dirty="0" err="1">
                <a:solidFill>
                  <a:schemeClr val="dk1"/>
                </a:solidFill>
                <a:latin typeface="Times New Roman" panose="02020603050405020304" pitchFamily="18" charset="0"/>
                <a:ea typeface="Noto Sans"/>
                <a:cs typeface="Times New Roman" panose="02020603050405020304" pitchFamily="18" charset="0"/>
                <a:sym typeface="Noto Sans"/>
              </a:rPr>
              <a:t>čvorova</a:t>
            </a:r>
            <a:r>
              <a:rPr lang="en-GB" b="1" dirty="0">
                <a:solidFill>
                  <a:schemeClr val="dk1"/>
                </a:solidFill>
                <a:latin typeface="Times New Roman" panose="02020603050405020304" pitchFamily="18" charset="0"/>
                <a:ea typeface="Noto Sans"/>
                <a:cs typeface="Times New Roman" panose="02020603050405020304" pitchFamily="18" charset="0"/>
                <a:sym typeface="Noto Sans"/>
              </a:rPr>
              <a:t>:</a:t>
            </a:r>
          </a:p>
          <a:p>
            <a:pPr marL="0" lvl="0" indent="0" algn="just" rtl="0">
              <a:spcBef>
                <a:spcPts val="0"/>
              </a:spcBef>
              <a:spcAft>
                <a:spcPts val="0"/>
              </a:spcAft>
              <a:buNone/>
            </a:pPr>
            <a:endParaRPr lang="en-GB" sz="1200" dirty="0">
              <a:solidFill>
                <a:schemeClr val="dk1"/>
              </a:solidFill>
              <a:latin typeface="Noto Sans"/>
              <a:ea typeface="Noto Sans"/>
              <a:cs typeface="Noto Sans"/>
              <a:sym typeface="Noto Sans"/>
            </a:endParaRPr>
          </a:p>
          <a:p>
            <a:pPr marL="0" lvl="0" indent="0" algn="just" rtl="0">
              <a:spcBef>
                <a:spcPts val="0"/>
              </a:spcBef>
              <a:spcAft>
                <a:spcPts val="0"/>
              </a:spcAft>
              <a:buNone/>
            </a:pPr>
            <a:endParaRPr lang="en-GB" sz="1200" dirty="0">
              <a:solidFill>
                <a:schemeClr val="dk1"/>
              </a:solidFill>
              <a:latin typeface="Noto Sans"/>
              <a:ea typeface="Noto Sans"/>
              <a:cs typeface="Noto Sans"/>
              <a:sym typeface="Noto Sans"/>
            </a:endParaRPr>
          </a:p>
          <a:p>
            <a:pPr marL="285750" indent="-285750" algn="l">
              <a:buClr>
                <a:schemeClr val="tx1"/>
              </a:buClr>
              <a:buFont typeface="Arial" panose="020B0604020202020204" pitchFamily="34" charset="0"/>
              <a:buChar char="•"/>
            </a:pPr>
            <a:r>
              <a:rPr lang="en-GB" sz="1200" b="1" dirty="0">
                <a:solidFill>
                  <a:schemeClr val="tx1"/>
                </a:solidFill>
                <a:latin typeface="Times New Roman" panose="02020603050405020304" pitchFamily="18" charset="0"/>
                <a:cs typeface="Times New Roman" panose="02020603050405020304" pitchFamily="18" charset="0"/>
              </a:rPr>
              <a:t>MESSAGE_IN_CONVERSATION </a:t>
            </a:r>
            <a:r>
              <a:rPr lang="en-GB" sz="1200" b="1"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povezuje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poruku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razgovorom</a:t>
            </a:r>
            <a:r>
              <a:rPr lang="en-GB" sz="1200" b="0" i="0" dirty="0">
                <a:solidFill>
                  <a:schemeClr val="tx1"/>
                </a:solidFill>
                <a:effectLst/>
                <a:latin typeface="Times New Roman" panose="02020603050405020304" pitchFamily="18" charset="0"/>
                <a:cs typeface="Times New Roman" panose="02020603050405020304" pitchFamily="18" charset="0"/>
              </a:rPr>
              <a:t> (chat-om) u </a:t>
            </a:r>
            <a:r>
              <a:rPr lang="en-GB" sz="1200" b="0" i="0" dirty="0" err="1">
                <a:solidFill>
                  <a:schemeClr val="tx1"/>
                </a:solidFill>
                <a:effectLst/>
                <a:latin typeface="Times New Roman" panose="02020603050405020304" pitchFamily="18" charset="0"/>
                <a:cs typeface="Times New Roman" panose="02020603050405020304" pitchFamily="18" charset="0"/>
              </a:rPr>
              <a:t>kojem</a:t>
            </a:r>
            <a:r>
              <a:rPr lang="en-GB" sz="1200" b="0" i="0" dirty="0">
                <a:solidFill>
                  <a:schemeClr val="tx1"/>
                </a:solidFill>
                <a:effectLst/>
                <a:latin typeface="Times New Roman" panose="02020603050405020304" pitchFamily="18" charset="0"/>
                <a:cs typeface="Times New Roman" panose="02020603050405020304" pitchFamily="18" charset="0"/>
              </a:rPr>
              <a:t> je </a:t>
            </a:r>
            <a:r>
              <a:rPr lang="en-GB" sz="1200" b="0" i="0" dirty="0" err="1">
                <a:solidFill>
                  <a:schemeClr val="tx1"/>
                </a:solidFill>
                <a:effectLst/>
                <a:latin typeface="Times New Roman" panose="02020603050405020304" pitchFamily="18" charset="0"/>
                <a:cs typeface="Times New Roman" panose="02020603050405020304" pitchFamily="18" charset="0"/>
              </a:rPr>
              <a:t>poslata</a:t>
            </a:r>
            <a:r>
              <a:rPr lang="en-GB" sz="1200" b="0" i="0" dirty="0">
                <a:solidFill>
                  <a:schemeClr val="tx1"/>
                </a:solidFill>
                <a:effectLst/>
                <a:latin typeface="Times New Roman" panose="02020603050405020304" pitchFamily="18" charset="0"/>
                <a:cs typeface="Times New Roman" panose="02020603050405020304" pitchFamily="18" charset="0"/>
              </a:rPr>
              <a:t>.</a:t>
            </a:r>
            <a:endParaRPr sz="1200" dirty="0">
              <a:solidFill>
                <a:schemeClr val="tx1"/>
              </a:solidFill>
              <a:latin typeface="Times New Roman" panose="02020603050405020304" pitchFamily="18" charset="0"/>
              <a:ea typeface="Noto Sans"/>
              <a:cs typeface="Times New Roman" panose="02020603050405020304" pitchFamily="18" charset="0"/>
              <a:sym typeface="Noto Sans"/>
            </a:endParaRPr>
          </a:p>
        </p:txBody>
      </p:sp>
      <p:pic>
        <p:nvPicPr>
          <p:cNvPr id="4" name="Picture 3">
            <a:extLst>
              <a:ext uri="{FF2B5EF4-FFF2-40B4-BE49-F238E27FC236}">
                <a16:creationId xmlns:a16="http://schemas.microsoft.com/office/drawing/2014/main" id="{618FA985-369C-248E-80AD-DD470A8457D5}"/>
              </a:ext>
            </a:extLst>
          </p:cNvPr>
          <p:cNvPicPr>
            <a:picLocks noChangeAspect="1"/>
          </p:cNvPicPr>
          <p:nvPr/>
        </p:nvPicPr>
        <p:blipFill>
          <a:blip r:embed="rId4"/>
          <a:srcRect/>
          <a:stretch/>
        </p:blipFill>
        <p:spPr>
          <a:xfrm>
            <a:off x="635894" y="1336094"/>
            <a:ext cx="3431697" cy="3082871"/>
          </a:xfrm>
          <a:prstGeom prst="rect">
            <a:avLst/>
          </a:prstGeom>
        </p:spPr>
      </p:pic>
    </p:spTree>
    <p:extLst>
      <p:ext uri="{BB962C8B-B14F-4D97-AF65-F5344CB8AC3E}">
        <p14:creationId xmlns:p14="http://schemas.microsoft.com/office/powerpoint/2010/main" val="15291380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b="0" dirty="0" err="1">
                <a:solidFill>
                  <a:schemeClr val="tx1"/>
                </a:solidFill>
                <a:latin typeface="Times New Roman" panose="02020603050405020304" pitchFamily="18" charset="0"/>
                <a:cs typeface="Times New Roman" panose="02020603050405020304" pitchFamily="18" charset="0"/>
              </a:rPr>
              <a:t>Grafovska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baza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podataka</a:t>
            </a:r>
            <a:r>
              <a:rPr lang="en-GB" sz="3000" b="0" dirty="0">
                <a:solidFill>
                  <a:schemeClr val="tx1"/>
                </a:solidFill>
                <a:latin typeface="Times New Roman" panose="02020603050405020304" pitchFamily="18" charset="0"/>
                <a:cs typeface="Times New Roman" panose="02020603050405020304" pitchFamily="18" charset="0"/>
              </a:rPr>
              <a:t> – </a:t>
            </a:r>
            <a:r>
              <a:rPr lang="en-GB" sz="3000" b="0" dirty="0" err="1">
                <a:solidFill>
                  <a:schemeClr val="tx1"/>
                </a:solidFill>
                <a:latin typeface="Times New Roman" panose="02020603050405020304" pitchFamily="18" charset="0"/>
                <a:cs typeface="Times New Roman" panose="02020603050405020304" pitchFamily="18" charset="0"/>
              </a:rPr>
              <a:t>Društvena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mreža</a:t>
            </a:r>
            <a:endParaRPr dirty="0"/>
          </a:p>
        </p:txBody>
      </p:sp>
      <p:pic>
        <p:nvPicPr>
          <p:cNvPr id="658" name="Google Shape;658;p41"/>
          <p:cNvPicPr preferRelativeResize="0"/>
          <p:nvPr/>
        </p:nvPicPr>
        <p:blipFill rotWithShape="1">
          <a:blip r:embed="rId3">
            <a:alphaModFix amt="40000"/>
          </a:blip>
          <a:srcRect t="46586"/>
          <a:stretch/>
        </p:blipFill>
        <p:spPr>
          <a:xfrm rot="5400000">
            <a:off x="8105537" y="2445687"/>
            <a:ext cx="1367199" cy="730276"/>
          </a:xfrm>
          <a:prstGeom prst="rect">
            <a:avLst/>
          </a:prstGeom>
          <a:noFill/>
          <a:ln>
            <a:noFill/>
          </a:ln>
        </p:spPr>
      </p:pic>
      <p:grpSp>
        <p:nvGrpSpPr>
          <p:cNvPr id="659" name="Google Shape;659;p41"/>
          <p:cNvGrpSpPr/>
          <p:nvPr/>
        </p:nvGrpSpPr>
        <p:grpSpPr>
          <a:xfrm rot="5400000">
            <a:off x="426105" y="445028"/>
            <a:ext cx="328561" cy="328561"/>
            <a:chOff x="2040096" y="423669"/>
            <a:chExt cx="328561" cy="328561"/>
          </a:xfrm>
        </p:grpSpPr>
        <p:sp>
          <p:nvSpPr>
            <p:cNvPr id="660" name="Google Shape;660;p41"/>
            <p:cNvSpPr/>
            <p:nvPr/>
          </p:nvSpPr>
          <p:spPr>
            <a:xfrm rot="-2700000">
              <a:off x="2060130" y="63546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61" name="Google Shape;661;p41"/>
            <p:cNvSpPr/>
            <p:nvPr/>
          </p:nvSpPr>
          <p:spPr>
            <a:xfrm rot="-2700000">
              <a:off x="2156011" y="53958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62" name="Google Shape;662;p41"/>
            <p:cNvSpPr/>
            <p:nvPr/>
          </p:nvSpPr>
          <p:spPr>
            <a:xfrm rot="-2700000">
              <a:off x="2251891" y="443703"/>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663" name="Google Shape;663;p41"/>
          <p:cNvGrpSpPr/>
          <p:nvPr/>
        </p:nvGrpSpPr>
        <p:grpSpPr>
          <a:xfrm>
            <a:off x="4290882" y="4603851"/>
            <a:ext cx="562255" cy="250159"/>
            <a:chOff x="5919913" y="4443375"/>
            <a:chExt cx="1066089" cy="474325"/>
          </a:xfrm>
        </p:grpSpPr>
        <p:sp>
          <p:nvSpPr>
            <p:cNvPr id="664" name="Google Shape;664;p41"/>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FFFFFF"/>
              </a:solidFill>
              <a:prstDash val="solid"/>
              <a:round/>
              <a:headEnd type="none" w="med" len="med"/>
              <a:tailEnd type="none" w="med" len="med"/>
            </a:ln>
          </p:spPr>
          <p:txBody>
            <a:bodyPr/>
            <a:lstStyle/>
            <a:p>
              <a:endParaRPr lang="en-GB"/>
            </a:p>
          </p:txBody>
        </p:sp>
        <p:sp>
          <p:nvSpPr>
            <p:cNvPr id="665" name="Google Shape;665;p41"/>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FFFFFF"/>
              </a:solidFill>
              <a:prstDash val="solid"/>
              <a:round/>
              <a:headEnd type="none" w="med" len="med"/>
              <a:tailEnd type="none" w="med" len="med"/>
            </a:ln>
          </p:spPr>
          <p:txBody>
            <a:bodyPr/>
            <a:lstStyle/>
            <a:p>
              <a:endParaRPr lang="en-GB"/>
            </a:p>
          </p:txBody>
        </p:sp>
      </p:grpSp>
      <p:sp>
        <p:nvSpPr>
          <p:cNvPr id="2" name="Google Shape;309;p27">
            <a:extLst>
              <a:ext uri="{FF2B5EF4-FFF2-40B4-BE49-F238E27FC236}">
                <a16:creationId xmlns:a16="http://schemas.microsoft.com/office/drawing/2014/main" id="{41C54C58-8B08-74C7-143D-AE71179BA7DF}"/>
              </a:ext>
            </a:extLst>
          </p:cNvPr>
          <p:cNvSpPr txBox="1"/>
          <p:nvPr/>
        </p:nvSpPr>
        <p:spPr>
          <a:xfrm>
            <a:off x="619216" y="1729410"/>
            <a:ext cx="3867716" cy="2339578"/>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b="1" dirty="0" err="1">
                <a:solidFill>
                  <a:schemeClr val="dk1"/>
                </a:solidFill>
                <a:latin typeface="Times New Roman" panose="02020603050405020304" pitchFamily="18" charset="0"/>
                <a:ea typeface="Noto Sans"/>
                <a:cs typeface="Times New Roman" panose="02020603050405020304" pitchFamily="18" charset="0"/>
                <a:sym typeface="Noto Sans"/>
              </a:rPr>
              <a:t>Veze</a:t>
            </a:r>
            <a:r>
              <a:rPr lang="en-GB" b="1" dirty="0">
                <a:solidFill>
                  <a:schemeClr val="dk1"/>
                </a:solidFill>
                <a:latin typeface="Times New Roman" panose="02020603050405020304" pitchFamily="18" charset="0"/>
                <a:ea typeface="Noto Sans"/>
                <a:cs typeface="Times New Roman" panose="02020603050405020304" pitchFamily="18" charset="0"/>
                <a:sym typeface="Noto Sans"/>
              </a:rPr>
              <a:t> </a:t>
            </a:r>
            <a:r>
              <a:rPr lang="en-GB" b="1" dirty="0" err="1">
                <a:solidFill>
                  <a:schemeClr val="dk1"/>
                </a:solidFill>
                <a:latin typeface="Times New Roman" panose="02020603050405020304" pitchFamily="18" charset="0"/>
                <a:ea typeface="Noto Sans"/>
                <a:cs typeface="Times New Roman" panose="02020603050405020304" pitchFamily="18" charset="0"/>
                <a:sym typeface="Noto Sans"/>
              </a:rPr>
              <a:t>izmedju</a:t>
            </a:r>
            <a:r>
              <a:rPr lang="en-GB" b="1" dirty="0">
                <a:solidFill>
                  <a:schemeClr val="dk1"/>
                </a:solidFill>
                <a:latin typeface="Times New Roman" panose="02020603050405020304" pitchFamily="18" charset="0"/>
                <a:ea typeface="Noto Sans"/>
                <a:cs typeface="Times New Roman" panose="02020603050405020304" pitchFamily="18" charset="0"/>
                <a:sym typeface="Noto Sans"/>
              </a:rPr>
              <a:t> </a:t>
            </a:r>
            <a:r>
              <a:rPr lang="en-GB" b="1" dirty="0" err="1">
                <a:solidFill>
                  <a:schemeClr val="dk1"/>
                </a:solidFill>
                <a:latin typeface="Times New Roman" panose="02020603050405020304" pitchFamily="18" charset="0"/>
                <a:ea typeface="Noto Sans"/>
                <a:cs typeface="Times New Roman" panose="02020603050405020304" pitchFamily="18" charset="0"/>
                <a:sym typeface="Noto Sans"/>
              </a:rPr>
              <a:t>čvorova</a:t>
            </a:r>
            <a:r>
              <a:rPr lang="en-GB" b="1" dirty="0">
                <a:solidFill>
                  <a:schemeClr val="dk1"/>
                </a:solidFill>
                <a:latin typeface="Times New Roman" panose="02020603050405020304" pitchFamily="18" charset="0"/>
                <a:ea typeface="Noto Sans"/>
                <a:cs typeface="Times New Roman" panose="02020603050405020304" pitchFamily="18" charset="0"/>
                <a:sym typeface="Noto Sans"/>
              </a:rPr>
              <a:t>:</a:t>
            </a:r>
          </a:p>
          <a:p>
            <a:pPr marL="0" lvl="0" indent="0" algn="just" rtl="0">
              <a:spcBef>
                <a:spcPts val="0"/>
              </a:spcBef>
              <a:spcAft>
                <a:spcPts val="0"/>
              </a:spcAft>
              <a:buNone/>
            </a:pPr>
            <a:endParaRPr lang="en-GB" sz="1200" dirty="0">
              <a:solidFill>
                <a:schemeClr val="dk1"/>
              </a:solidFill>
              <a:latin typeface="Noto Sans"/>
              <a:ea typeface="Noto Sans"/>
              <a:cs typeface="Noto Sans"/>
              <a:sym typeface="Noto Sans"/>
            </a:endParaRPr>
          </a:p>
          <a:p>
            <a:pPr marL="0" lvl="0" indent="0" algn="just" rtl="0">
              <a:spcBef>
                <a:spcPts val="0"/>
              </a:spcBef>
              <a:spcAft>
                <a:spcPts val="0"/>
              </a:spcAft>
              <a:buNone/>
            </a:pPr>
            <a:endParaRPr lang="en-GB" sz="1200" dirty="0">
              <a:solidFill>
                <a:schemeClr val="dk1"/>
              </a:solidFill>
              <a:latin typeface="Noto Sans"/>
              <a:ea typeface="Noto Sans"/>
              <a:cs typeface="Noto Sans"/>
              <a:sym typeface="Noto Sans"/>
            </a:endParaRPr>
          </a:p>
          <a:p>
            <a:pPr marL="285750" indent="-285750" algn="l">
              <a:buClr>
                <a:schemeClr val="tx1"/>
              </a:buClr>
              <a:buFont typeface="Arial" panose="020B0604020202020204" pitchFamily="34" charset="0"/>
              <a:buChar char="•"/>
            </a:pPr>
            <a:r>
              <a:rPr lang="en-GB" sz="1200" b="1" dirty="0">
                <a:solidFill>
                  <a:schemeClr val="tx1"/>
                </a:solidFill>
                <a:latin typeface="Times New Roman" panose="02020603050405020304" pitchFamily="18" charset="0"/>
                <a:cs typeface="Times New Roman" panose="02020603050405020304" pitchFamily="18" charset="0"/>
              </a:rPr>
              <a:t>SENDER_IN_MESSAGE </a:t>
            </a:r>
            <a:r>
              <a:rPr lang="en-GB" sz="1200" b="1" i="0" dirty="0">
                <a:solidFill>
                  <a:schemeClr val="tx1"/>
                </a:solidFill>
                <a:effectLst/>
                <a:latin typeface="Times New Roman" panose="02020603050405020304" pitchFamily="18" charset="0"/>
                <a:cs typeface="Times New Roman" panose="02020603050405020304" pitchFamily="18" charset="0"/>
              </a:rPr>
              <a: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veza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između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korisnika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poruke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koju</a:t>
            </a:r>
            <a:r>
              <a:rPr lang="en-GB" sz="1200" b="0" i="0" dirty="0">
                <a:solidFill>
                  <a:schemeClr val="tx1"/>
                </a:solidFill>
                <a:effectLst/>
                <a:latin typeface="Times New Roman" panose="02020603050405020304" pitchFamily="18" charset="0"/>
                <a:cs typeface="Times New Roman" panose="02020603050405020304" pitchFamily="18" charset="0"/>
              </a:rPr>
              <a:t> je </a:t>
            </a:r>
            <a:r>
              <a:rPr lang="en-GB" sz="1200" b="0" i="0" dirty="0" err="1">
                <a:solidFill>
                  <a:schemeClr val="tx1"/>
                </a:solidFill>
                <a:effectLst/>
                <a:latin typeface="Times New Roman" panose="02020603050405020304" pitchFamily="18" charset="0"/>
                <a:cs typeface="Times New Roman" panose="02020603050405020304" pitchFamily="18" charset="0"/>
              </a:rPr>
              <a:t>poslao</a:t>
            </a:r>
            <a:r>
              <a:rPr lang="en-GB" sz="1200" b="0" i="0" dirty="0">
                <a:solidFill>
                  <a:schemeClr val="tx1"/>
                </a:solidFill>
                <a:effectLst/>
                <a:latin typeface="Times New Roman" panose="02020603050405020304" pitchFamily="18" charset="0"/>
                <a:cs typeface="Times New Roman" panose="02020603050405020304" pitchFamily="18" charset="0"/>
              </a:rPr>
              <a:t>. </a:t>
            </a:r>
          </a:p>
          <a:p>
            <a:pPr marL="285750" indent="-285750" algn="l">
              <a:buClr>
                <a:schemeClr val="tx1"/>
              </a:buClr>
              <a:buFont typeface="Arial" panose="020B0604020202020204" pitchFamily="34" charset="0"/>
              <a:buChar char="•"/>
            </a:pPr>
            <a:endParaRPr lang="en-GB" sz="1200" b="0" i="0" dirty="0">
              <a:solidFill>
                <a:schemeClr val="tx1"/>
              </a:solidFill>
              <a:effectLst/>
              <a:latin typeface="Times New Roman" panose="02020603050405020304" pitchFamily="18" charset="0"/>
              <a:cs typeface="Times New Roman" panose="02020603050405020304" pitchFamily="18" charset="0"/>
            </a:endParaRPr>
          </a:p>
          <a:p>
            <a:pPr marL="285750" indent="-285750" algn="l">
              <a:buClr>
                <a:schemeClr val="tx1"/>
              </a:buClr>
              <a:buFont typeface="Arial" panose="020B0604020202020204" pitchFamily="34" charset="0"/>
              <a:buChar char="•"/>
            </a:pPr>
            <a:r>
              <a:rPr lang="en-GB" sz="1200" b="1" dirty="0">
                <a:solidFill>
                  <a:schemeClr val="tx1"/>
                </a:solidFill>
                <a:latin typeface="Times New Roman" panose="02020603050405020304" pitchFamily="18" charset="0"/>
                <a:cs typeface="Times New Roman" panose="02020603050405020304" pitchFamily="18" charset="0"/>
              </a:rPr>
              <a:t>RECEIVER_IN_MESSAGE </a:t>
            </a:r>
            <a:r>
              <a:rPr lang="pl-PL" sz="1200" b="1" i="0" dirty="0">
                <a:solidFill>
                  <a:schemeClr val="tx1"/>
                </a:solidFill>
                <a:effectLst/>
                <a:latin typeface="Times New Roman" panose="02020603050405020304" pitchFamily="18" charset="0"/>
                <a:cs typeface="Times New Roman" panose="02020603050405020304" pitchFamily="18" charset="0"/>
              </a:rPr>
              <a:t>-</a:t>
            </a:r>
            <a:r>
              <a:rPr lang="en-GB" sz="1200" b="1" i="0" dirty="0">
                <a:solidFill>
                  <a:schemeClr val="tx1"/>
                </a:solidFill>
                <a:effectLst/>
                <a:latin typeface="Times New Roman" panose="02020603050405020304" pitchFamily="18" charset="0"/>
                <a:cs typeface="Times New Roman" panose="02020603050405020304" pitchFamily="18" charset="0"/>
              </a:rPr>
              <a:t> </a:t>
            </a:r>
            <a:r>
              <a:rPr lang="pl-PL"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veza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između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korisnika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poruke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koju</a:t>
            </a:r>
            <a:r>
              <a:rPr lang="en-GB" sz="1200" b="0" i="0" dirty="0">
                <a:solidFill>
                  <a:schemeClr val="tx1"/>
                </a:solidFill>
                <a:effectLst/>
                <a:latin typeface="Times New Roman" panose="02020603050405020304" pitchFamily="18" charset="0"/>
                <a:cs typeface="Times New Roman" panose="02020603050405020304" pitchFamily="18" charset="0"/>
              </a:rPr>
              <a:t> je </a:t>
            </a:r>
            <a:r>
              <a:rPr lang="en-GB" sz="1200" b="0" i="0" dirty="0" err="1">
                <a:solidFill>
                  <a:schemeClr val="tx1"/>
                </a:solidFill>
                <a:effectLst/>
                <a:latin typeface="Times New Roman" panose="02020603050405020304" pitchFamily="18" charset="0"/>
                <a:cs typeface="Times New Roman" panose="02020603050405020304" pitchFamily="18" charset="0"/>
              </a:rPr>
              <a:t>primio</a:t>
            </a:r>
            <a:r>
              <a:rPr lang="en-GB" sz="1200" b="0" i="0" dirty="0">
                <a:solidFill>
                  <a:schemeClr val="tx1"/>
                </a:solidFill>
                <a:effectLst/>
                <a:latin typeface="Times New Roman" panose="02020603050405020304" pitchFamily="18" charset="0"/>
                <a:cs typeface="Times New Roman" panose="02020603050405020304" pitchFamily="18" charset="0"/>
              </a:rPr>
              <a:t>. </a:t>
            </a:r>
          </a:p>
          <a:p>
            <a:pPr marL="0" lvl="0" indent="0" algn="just" rtl="0">
              <a:spcBef>
                <a:spcPts val="0"/>
              </a:spcBef>
              <a:spcAft>
                <a:spcPts val="0"/>
              </a:spcAft>
              <a:buNone/>
            </a:pPr>
            <a:endParaRPr sz="1200" dirty="0">
              <a:solidFill>
                <a:schemeClr val="dk1"/>
              </a:solidFill>
              <a:latin typeface="Noto Sans"/>
              <a:ea typeface="Noto Sans"/>
              <a:cs typeface="Noto Sans"/>
              <a:sym typeface="Noto Sans"/>
            </a:endParaRPr>
          </a:p>
        </p:txBody>
      </p:sp>
      <p:pic>
        <p:nvPicPr>
          <p:cNvPr id="4" name="Picture 3">
            <a:extLst>
              <a:ext uri="{FF2B5EF4-FFF2-40B4-BE49-F238E27FC236}">
                <a16:creationId xmlns:a16="http://schemas.microsoft.com/office/drawing/2014/main" id="{618FA985-369C-248E-80AD-DD470A8457D5}"/>
              </a:ext>
            </a:extLst>
          </p:cNvPr>
          <p:cNvPicPr>
            <a:picLocks noChangeAspect="1"/>
          </p:cNvPicPr>
          <p:nvPr/>
        </p:nvPicPr>
        <p:blipFill>
          <a:blip r:embed="rId4"/>
          <a:srcRect/>
          <a:stretch/>
        </p:blipFill>
        <p:spPr>
          <a:xfrm>
            <a:off x="4572000" y="1252330"/>
            <a:ext cx="3851998" cy="3328071"/>
          </a:xfrm>
          <a:prstGeom prst="rect">
            <a:avLst/>
          </a:prstGeom>
        </p:spPr>
      </p:pic>
    </p:spTree>
    <p:extLst>
      <p:ext uri="{BB962C8B-B14F-4D97-AF65-F5344CB8AC3E}">
        <p14:creationId xmlns:p14="http://schemas.microsoft.com/office/powerpoint/2010/main" val="681009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b="0" dirty="0" err="1">
                <a:solidFill>
                  <a:schemeClr val="tx1"/>
                </a:solidFill>
                <a:latin typeface="Times New Roman" panose="02020603050405020304" pitchFamily="18" charset="0"/>
                <a:cs typeface="Times New Roman" panose="02020603050405020304" pitchFamily="18" charset="0"/>
              </a:rPr>
              <a:t>Grafovska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baza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podataka</a:t>
            </a:r>
            <a:r>
              <a:rPr lang="en-GB" sz="3000" b="0" dirty="0">
                <a:solidFill>
                  <a:schemeClr val="tx1"/>
                </a:solidFill>
                <a:latin typeface="Times New Roman" panose="02020603050405020304" pitchFamily="18" charset="0"/>
                <a:cs typeface="Times New Roman" panose="02020603050405020304" pitchFamily="18" charset="0"/>
              </a:rPr>
              <a:t> – </a:t>
            </a:r>
            <a:r>
              <a:rPr lang="en-GB" sz="3000" b="0" dirty="0" err="1">
                <a:solidFill>
                  <a:schemeClr val="tx1"/>
                </a:solidFill>
                <a:latin typeface="Times New Roman" panose="02020603050405020304" pitchFamily="18" charset="0"/>
                <a:cs typeface="Times New Roman" panose="02020603050405020304" pitchFamily="18" charset="0"/>
              </a:rPr>
              <a:t>Društvena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mreža</a:t>
            </a:r>
            <a:endParaRPr dirty="0"/>
          </a:p>
        </p:txBody>
      </p:sp>
      <p:pic>
        <p:nvPicPr>
          <p:cNvPr id="658" name="Google Shape;658;p41"/>
          <p:cNvPicPr preferRelativeResize="0"/>
          <p:nvPr/>
        </p:nvPicPr>
        <p:blipFill rotWithShape="1">
          <a:blip r:embed="rId3">
            <a:alphaModFix amt="40000"/>
          </a:blip>
          <a:srcRect t="46586"/>
          <a:stretch/>
        </p:blipFill>
        <p:spPr>
          <a:xfrm rot="5400000">
            <a:off x="8105537" y="2445687"/>
            <a:ext cx="1367199" cy="730276"/>
          </a:xfrm>
          <a:prstGeom prst="rect">
            <a:avLst/>
          </a:prstGeom>
          <a:noFill/>
          <a:ln>
            <a:noFill/>
          </a:ln>
        </p:spPr>
      </p:pic>
      <p:grpSp>
        <p:nvGrpSpPr>
          <p:cNvPr id="659" name="Google Shape;659;p41"/>
          <p:cNvGrpSpPr/>
          <p:nvPr/>
        </p:nvGrpSpPr>
        <p:grpSpPr>
          <a:xfrm rot="5400000">
            <a:off x="426105" y="445028"/>
            <a:ext cx="328561" cy="328561"/>
            <a:chOff x="2040096" y="423669"/>
            <a:chExt cx="328561" cy="328561"/>
          </a:xfrm>
        </p:grpSpPr>
        <p:sp>
          <p:nvSpPr>
            <p:cNvPr id="660" name="Google Shape;660;p41"/>
            <p:cNvSpPr/>
            <p:nvPr/>
          </p:nvSpPr>
          <p:spPr>
            <a:xfrm rot="-2700000">
              <a:off x="2060130" y="63546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61" name="Google Shape;661;p41"/>
            <p:cNvSpPr/>
            <p:nvPr/>
          </p:nvSpPr>
          <p:spPr>
            <a:xfrm rot="-2700000">
              <a:off x="2156011" y="53958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62" name="Google Shape;662;p41"/>
            <p:cNvSpPr/>
            <p:nvPr/>
          </p:nvSpPr>
          <p:spPr>
            <a:xfrm rot="-2700000">
              <a:off x="2251891" y="443703"/>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663" name="Google Shape;663;p41"/>
          <p:cNvGrpSpPr/>
          <p:nvPr/>
        </p:nvGrpSpPr>
        <p:grpSpPr>
          <a:xfrm>
            <a:off x="4290882" y="4603851"/>
            <a:ext cx="562255" cy="250159"/>
            <a:chOff x="5919913" y="4443375"/>
            <a:chExt cx="1066089" cy="474325"/>
          </a:xfrm>
        </p:grpSpPr>
        <p:sp>
          <p:nvSpPr>
            <p:cNvPr id="664" name="Google Shape;664;p41"/>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FFFFFF"/>
              </a:solidFill>
              <a:prstDash val="solid"/>
              <a:round/>
              <a:headEnd type="none" w="med" len="med"/>
              <a:tailEnd type="none" w="med" len="med"/>
            </a:ln>
          </p:spPr>
          <p:txBody>
            <a:bodyPr/>
            <a:lstStyle/>
            <a:p>
              <a:endParaRPr lang="en-GB"/>
            </a:p>
          </p:txBody>
        </p:sp>
        <p:sp>
          <p:nvSpPr>
            <p:cNvPr id="665" name="Google Shape;665;p41"/>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FFFFFF"/>
              </a:solidFill>
              <a:prstDash val="solid"/>
              <a:round/>
              <a:headEnd type="none" w="med" len="med"/>
              <a:tailEnd type="none" w="med" len="med"/>
            </a:ln>
          </p:spPr>
          <p:txBody>
            <a:bodyPr/>
            <a:lstStyle/>
            <a:p>
              <a:endParaRPr lang="en-GB"/>
            </a:p>
          </p:txBody>
        </p:sp>
      </p:grpSp>
      <p:sp>
        <p:nvSpPr>
          <p:cNvPr id="2" name="Google Shape;309;p27">
            <a:extLst>
              <a:ext uri="{FF2B5EF4-FFF2-40B4-BE49-F238E27FC236}">
                <a16:creationId xmlns:a16="http://schemas.microsoft.com/office/drawing/2014/main" id="{41C54C58-8B08-74C7-143D-AE71179BA7DF}"/>
              </a:ext>
            </a:extLst>
          </p:cNvPr>
          <p:cNvSpPr txBox="1"/>
          <p:nvPr/>
        </p:nvSpPr>
        <p:spPr>
          <a:xfrm>
            <a:off x="658786" y="1606647"/>
            <a:ext cx="7704000" cy="2408355"/>
          </a:xfrm>
          <a:prstGeom prst="rect">
            <a:avLst/>
          </a:prstGeom>
          <a:noFill/>
          <a:ln>
            <a:noFill/>
          </a:ln>
        </p:spPr>
        <p:txBody>
          <a:bodyPr spcFirstLastPara="1" wrap="square" lIns="91425" tIns="91425" rIns="91425" bIns="91425" anchor="t" anchorCtr="0">
            <a:noAutofit/>
          </a:bodyPr>
          <a:lstStyle/>
          <a:p>
            <a:pPr marL="171450" indent="-171450" algn="just">
              <a:buFont typeface="Wingdings" panose="05000000000000000000" pitchFamily="2" charset="2"/>
              <a:buChar char="Ø"/>
            </a:pPr>
            <a:endParaRPr lang="en-GB" sz="1200" b="0" i="0" dirty="0">
              <a:solidFill>
                <a:schemeClr val="tx1"/>
              </a:solidFill>
              <a:effectLst/>
              <a:latin typeface="Times New Roman" panose="02020603050405020304" pitchFamily="18" charset="0"/>
              <a:cs typeface="Times New Roman" panose="02020603050405020304" pitchFamily="18" charset="0"/>
            </a:endParaRPr>
          </a:p>
          <a:p>
            <a:pPr marL="171450" indent="-171450" algn="just">
              <a:buFont typeface="Wingdings" panose="05000000000000000000" pitchFamily="2" charset="2"/>
              <a:buChar char="Ø"/>
            </a:pPr>
            <a:r>
              <a:rPr lang="en-GB" sz="1200" b="0" i="0" dirty="0" err="1">
                <a:solidFill>
                  <a:schemeClr val="tx1"/>
                </a:solidFill>
                <a:effectLst/>
                <a:latin typeface="Times New Roman" panose="02020603050405020304" pitchFamily="18" charset="0"/>
                <a:cs typeface="Times New Roman" panose="02020603050405020304" pitchFamily="18" charset="0"/>
              </a:rPr>
              <a:t>Unos</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upiti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vrše</a:t>
            </a:r>
            <a:r>
              <a:rPr lang="en-GB" sz="1200" b="0" i="0" dirty="0">
                <a:solidFill>
                  <a:schemeClr val="tx1"/>
                </a:solidFill>
                <a:effectLst/>
                <a:latin typeface="Times New Roman" panose="02020603050405020304" pitchFamily="18" charset="0"/>
                <a:cs typeface="Times New Roman" panose="02020603050405020304" pitchFamily="18" charset="0"/>
              </a:rPr>
              <a:t> se </a:t>
            </a:r>
            <a:r>
              <a:rPr lang="en-GB" sz="1200" b="0" i="0" dirty="0" err="1">
                <a:solidFill>
                  <a:schemeClr val="tx1"/>
                </a:solidFill>
                <a:effectLst/>
                <a:latin typeface="Times New Roman" panose="02020603050405020304" pitchFamily="18" charset="0"/>
                <a:cs typeface="Times New Roman" panose="02020603050405020304" pitchFamily="18" charset="0"/>
              </a:rPr>
              <a:t>kroz</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interfejs</a:t>
            </a:r>
            <a:r>
              <a:rPr lang="en-GB" sz="1200" dirty="0">
                <a:solidFill>
                  <a:schemeClr val="tx1"/>
                </a:solidFill>
                <a:latin typeface="Times New Roman" panose="02020603050405020304" pitchFamily="18" charset="0"/>
                <a:cs typeface="Times New Roman" panose="02020603050405020304" pitchFamily="18" charset="0"/>
              </a:rPr>
              <a:t>.</a:t>
            </a:r>
          </a:p>
          <a:p>
            <a:pPr marL="171450" indent="-171450" algn="just">
              <a:buFont typeface="Wingdings" panose="05000000000000000000" pitchFamily="2" charset="2"/>
              <a:buChar char="Ø"/>
            </a:pPr>
            <a:endParaRPr lang="en-GB" sz="1200" b="0" i="0" dirty="0">
              <a:solidFill>
                <a:schemeClr val="tx1"/>
              </a:solidFill>
              <a:effectLst/>
              <a:latin typeface="Times New Roman" panose="02020603050405020304" pitchFamily="18" charset="0"/>
              <a:cs typeface="Times New Roman" panose="02020603050405020304" pitchFamily="18" charset="0"/>
            </a:endParaRPr>
          </a:p>
          <a:p>
            <a:pPr marL="171450" indent="-171450" algn="just">
              <a:buFont typeface="Wingdings" panose="05000000000000000000" pitchFamily="2" charset="2"/>
              <a:buChar char="Ø"/>
            </a:pPr>
            <a:r>
              <a:rPr lang="en-GB" sz="1200" b="0" i="0" dirty="0" err="1">
                <a:solidFill>
                  <a:schemeClr val="tx1"/>
                </a:solidFill>
                <a:effectLst/>
                <a:latin typeface="Times New Roman" panose="02020603050405020304" pitchFamily="18" charset="0"/>
                <a:cs typeface="Times New Roman" panose="02020603050405020304" pitchFamily="18" charset="0"/>
              </a:rPr>
              <a:t>Unos</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takođe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može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biti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izvršen</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putem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učitavanja</a:t>
            </a:r>
            <a:r>
              <a:rPr lang="en-GB" sz="1200" b="0" i="0" dirty="0">
                <a:solidFill>
                  <a:schemeClr val="tx1"/>
                </a:solidFill>
                <a:effectLst/>
                <a:latin typeface="Times New Roman" panose="02020603050405020304" pitchFamily="18" charset="0"/>
                <a:cs typeface="Times New Roman" panose="02020603050405020304" pitchFamily="18" charset="0"/>
              </a:rPr>
              <a:t> CSV </a:t>
            </a:r>
            <a:r>
              <a:rPr lang="en-GB" sz="1200" b="0" i="0" dirty="0" err="1">
                <a:solidFill>
                  <a:schemeClr val="tx1"/>
                </a:solidFill>
                <a:effectLst/>
                <a:latin typeface="Times New Roman" panose="02020603050405020304" pitchFamily="18" charset="0"/>
                <a:cs typeface="Times New Roman" panose="02020603050405020304" pitchFamily="18" charset="0"/>
              </a:rPr>
              <a:t>datoteke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naročito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kada</a:t>
            </a:r>
            <a:r>
              <a:rPr lang="en-GB" sz="1200" b="0" i="0" dirty="0">
                <a:solidFill>
                  <a:schemeClr val="tx1"/>
                </a:solidFill>
                <a:effectLst/>
                <a:latin typeface="Times New Roman" panose="02020603050405020304" pitchFamily="18" charset="0"/>
                <a:cs typeface="Times New Roman" panose="02020603050405020304" pitchFamily="18" charset="0"/>
              </a:rPr>
              <a:t> se </a:t>
            </a:r>
            <a:r>
              <a:rPr lang="en-GB" sz="1200" b="0" i="0" dirty="0" err="1">
                <a:solidFill>
                  <a:schemeClr val="tx1"/>
                </a:solidFill>
                <a:effectLst/>
                <a:latin typeface="Times New Roman" panose="02020603050405020304" pitchFamily="18" charset="0"/>
                <a:cs typeface="Times New Roman" panose="02020603050405020304" pitchFamily="18" charset="0"/>
              </a:rPr>
              <a:t>radi</a:t>
            </a:r>
            <a:r>
              <a:rPr lang="en-GB" sz="1200" b="0" i="0" dirty="0">
                <a:solidFill>
                  <a:schemeClr val="tx1"/>
                </a:solidFill>
                <a:effectLst/>
                <a:latin typeface="Times New Roman" panose="02020603050405020304" pitchFamily="18" charset="0"/>
                <a:cs typeface="Times New Roman" panose="02020603050405020304" pitchFamily="18" charset="0"/>
              </a:rPr>
              <a:t> o </a:t>
            </a:r>
            <a:r>
              <a:rPr lang="en-GB" sz="1200" b="0" i="0" dirty="0" err="1">
                <a:solidFill>
                  <a:schemeClr val="tx1"/>
                </a:solidFill>
                <a:effectLst/>
                <a:latin typeface="Times New Roman" panose="02020603050405020304" pitchFamily="18" charset="0"/>
                <a:cs typeface="Times New Roman" panose="02020603050405020304" pitchFamily="18" charset="0"/>
              </a:rPr>
              <a:t>velikim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količinama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što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čini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proces</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preglednijim</a:t>
            </a:r>
            <a:r>
              <a:rPr lang="en-GB" sz="1200" b="0" i="0" dirty="0">
                <a:solidFill>
                  <a:schemeClr val="tx1"/>
                </a:solidFill>
                <a:effectLst/>
                <a:latin typeface="Times New Roman" panose="02020603050405020304" pitchFamily="18" charset="0"/>
                <a:cs typeface="Times New Roman" panose="02020603050405020304" pitchFamily="18" charset="0"/>
              </a:rPr>
              <a:t>. </a:t>
            </a:r>
          </a:p>
          <a:p>
            <a:pPr marL="171450" indent="-171450" algn="just">
              <a:buFont typeface="Wingdings" panose="05000000000000000000" pitchFamily="2" charset="2"/>
              <a:buChar char="Ø"/>
            </a:pPr>
            <a:endParaRPr lang="en-GB" sz="1200" b="0" i="0" dirty="0">
              <a:solidFill>
                <a:schemeClr val="tx1"/>
              </a:solidFill>
              <a:effectLst/>
              <a:latin typeface="Times New Roman" panose="02020603050405020304" pitchFamily="18" charset="0"/>
              <a:cs typeface="Times New Roman" panose="02020603050405020304" pitchFamily="18" charset="0"/>
            </a:endParaRPr>
          </a:p>
          <a:p>
            <a:pPr marL="171450" indent="-171450" algn="just">
              <a:buFont typeface="Wingdings" panose="05000000000000000000" pitchFamily="2" charset="2"/>
              <a:buChar char="Ø"/>
            </a:pPr>
            <a:r>
              <a:rPr lang="en-GB" sz="1200" b="0" i="0" dirty="0" err="1">
                <a:solidFill>
                  <a:schemeClr val="tx1"/>
                </a:solidFill>
                <a:effectLst/>
                <a:latin typeface="Times New Roman" panose="02020603050405020304" pitchFamily="18" charset="0"/>
                <a:cs typeface="Times New Roman" panose="02020603050405020304" pitchFamily="18" charset="0"/>
              </a:rPr>
              <a:t>Komandom</a:t>
            </a:r>
            <a:r>
              <a:rPr lang="en-GB" sz="1200" b="0" i="0" dirty="0">
                <a:solidFill>
                  <a:schemeClr val="tx1"/>
                </a:solidFill>
                <a:effectLst/>
                <a:latin typeface="Times New Roman" panose="02020603050405020304" pitchFamily="18" charset="0"/>
                <a:cs typeface="Times New Roman" panose="02020603050405020304" pitchFamily="18" charset="0"/>
              </a:rPr>
              <a:t> "LOAD CSV" u </a:t>
            </a:r>
            <a:r>
              <a:rPr lang="en-GB" sz="1200" b="0" i="0" dirty="0" err="1">
                <a:solidFill>
                  <a:schemeClr val="tx1"/>
                </a:solidFill>
                <a:effectLst/>
                <a:latin typeface="Times New Roman" panose="02020603050405020304" pitchFamily="18" charset="0"/>
                <a:cs typeface="Times New Roman" panose="02020603050405020304" pitchFamily="18" charset="0"/>
              </a:rPr>
              <a:t>jeziku</a:t>
            </a:r>
            <a:r>
              <a:rPr lang="en-GB" sz="1200" b="0" i="0" dirty="0">
                <a:solidFill>
                  <a:schemeClr val="tx1"/>
                </a:solidFill>
                <a:effectLst/>
                <a:latin typeface="Times New Roman" panose="02020603050405020304" pitchFamily="18" charset="0"/>
                <a:cs typeface="Times New Roman" panose="02020603050405020304" pitchFamily="18" charset="0"/>
              </a:rPr>
              <a:t> Cypher </a:t>
            </a:r>
            <a:r>
              <a:rPr lang="en-GB" sz="1200" b="0" i="0" dirty="0" err="1">
                <a:solidFill>
                  <a:schemeClr val="tx1"/>
                </a:solidFill>
                <a:effectLst/>
                <a:latin typeface="Times New Roman" panose="02020603050405020304" pitchFamily="18" charset="0"/>
                <a:cs typeface="Times New Roman" panose="02020603050405020304" pitchFamily="18" charset="0"/>
              </a:rPr>
              <a:t>omogućuje</a:t>
            </a:r>
            <a:r>
              <a:rPr lang="en-GB" sz="1200" b="0" i="0" dirty="0">
                <a:solidFill>
                  <a:schemeClr val="tx1"/>
                </a:solidFill>
                <a:effectLst/>
                <a:latin typeface="Times New Roman" panose="02020603050405020304" pitchFamily="18" charset="0"/>
                <a:cs typeface="Times New Roman" panose="02020603050405020304" pitchFamily="18" charset="0"/>
              </a:rPr>
              <a:t> se </a:t>
            </a:r>
            <a:r>
              <a:rPr lang="en-GB" sz="1200" b="0" i="0" dirty="0" err="1">
                <a:solidFill>
                  <a:schemeClr val="tx1"/>
                </a:solidFill>
                <a:effectLst/>
                <a:latin typeface="Times New Roman" panose="02020603050405020304" pitchFamily="18" charset="0"/>
                <a:cs typeface="Times New Roman" panose="02020603050405020304" pitchFamily="18" charset="0"/>
              </a:rPr>
              <a:t>unos</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putanje</a:t>
            </a:r>
            <a:r>
              <a:rPr lang="en-GB" sz="1200" b="0" i="0" dirty="0">
                <a:solidFill>
                  <a:schemeClr val="tx1"/>
                </a:solidFill>
                <a:effectLst/>
                <a:latin typeface="Times New Roman" panose="02020603050405020304" pitchFamily="18" charset="0"/>
                <a:cs typeface="Times New Roman" panose="02020603050405020304" pitchFamily="18" charset="0"/>
              </a:rPr>
              <a:t> do </a:t>
            </a:r>
            <a:r>
              <a:rPr lang="en-GB" sz="1200" b="0" i="0" dirty="0" err="1">
                <a:solidFill>
                  <a:schemeClr val="tx1"/>
                </a:solidFill>
                <a:effectLst/>
                <a:latin typeface="Times New Roman" panose="02020603050405020304" pitchFamily="18" charset="0"/>
                <a:cs typeface="Times New Roman" panose="02020603050405020304" pitchFamily="18" charset="0"/>
              </a:rPr>
              <a:t>datoteke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različita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ograničenja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Cypher </a:t>
            </a:r>
            <a:r>
              <a:rPr lang="en-GB" sz="1200" b="0" i="0" dirty="0" err="1">
                <a:solidFill>
                  <a:schemeClr val="tx1"/>
                </a:solidFill>
                <a:effectLst/>
                <a:latin typeface="Times New Roman" panose="02020603050405020304" pitchFamily="18" charset="0"/>
                <a:cs typeface="Times New Roman" panose="02020603050405020304" pitchFamily="18" charset="0"/>
              </a:rPr>
              <a:t>izrazi</a:t>
            </a:r>
            <a:r>
              <a:rPr lang="en-GB" sz="1200" b="0" i="0" dirty="0">
                <a:solidFill>
                  <a:schemeClr val="tx1"/>
                </a:solidFill>
                <a:effectLst/>
                <a:latin typeface="Times New Roman" panose="02020603050405020304" pitchFamily="18" charset="0"/>
                <a:cs typeface="Times New Roman" panose="02020603050405020304" pitchFamily="18" charset="0"/>
              </a:rPr>
              <a:t> za </a:t>
            </a:r>
            <a:r>
              <a:rPr lang="en-GB" sz="1200" b="0" i="0" dirty="0" err="1">
                <a:solidFill>
                  <a:schemeClr val="tx1"/>
                </a:solidFill>
                <a:effectLst/>
                <a:latin typeface="Times New Roman" panose="02020603050405020304" pitchFamily="18" charset="0"/>
                <a:cs typeface="Times New Roman" panose="02020603050405020304" pitchFamily="18" charset="0"/>
              </a:rPr>
              <a:t>način</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na</a:t>
            </a:r>
            <a:r>
              <a:rPr lang="en-GB" sz="1200" b="0" i="0" dirty="0">
                <a:solidFill>
                  <a:schemeClr val="tx1"/>
                </a:solidFill>
                <a:effectLst/>
                <a:latin typeface="Times New Roman" panose="02020603050405020304" pitchFamily="18" charset="0"/>
                <a:cs typeface="Times New Roman" panose="02020603050405020304" pitchFamily="18" charset="0"/>
              </a:rPr>
              <a:t> koji </a:t>
            </a:r>
            <a:r>
              <a:rPr lang="en-GB" sz="1200" b="0" i="0" dirty="0" err="1">
                <a:solidFill>
                  <a:schemeClr val="tx1"/>
                </a:solidFill>
                <a:effectLst/>
                <a:latin typeface="Times New Roman" panose="02020603050405020304" pitchFamily="18" charset="0"/>
                <a:cs typeface="Times New Roman" panose="02020603050405020304" pitchFamily="18" charset="0"/>
              </a:rPr>
              <a:t>želite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modelirati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tabelarne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podatke</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grafu</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171450" indent="-171450" algn="just">
              <a:buFont typeface="Wingdings" panose="05000000000000000000" pitchFamily="2" charset="2"/>
              <a:buChar char="Ø"/>
            </a:pPr>
            <a:endParaRPr lang="en-GB" sz="1200" b="0" i="0" dirty="0">
              <a:solidFill>
                <a:schemeClr val="tx1"/>
              </a:solidFill>
              <a:effectLst/>
              <a:latin typeface="Times New Roman" panose="02020603050405020304" pitchFamily="18" charset="0"/>
              <a:cs typeface="Times New Roman" panose="02020603050405020304" pitchFamily="18" charset="0"/>
            </a:endParaRPr>
          </a:p>
          <a:p>
            <a:pPr marL="171450" indent="-171450" algn="just">
              <a:buFont typeface="Wingdings" panose="05000000000000000000" pitchFamily="2" charset="2"/>
              <a:buChar char="Ø"/>
            </a:pPr>
            <a:r>
              <a:rPr lang="en-GB" sz="1200" b="0" i="0" dirty="0" err="1">
                <a:solidFill>
                  <a:schemeClr val="tx1"/>
                </a:solidFill>
                <a:effectLst/>
                <a:latin typeface="Times New Roman" panose="02020603050405020304" pitchFamily="18" charset="0"/>
                <a:cs typeface="Times New Roman" panose="02020603050405020304" pitchFamily="18" charset="0"/>
              </a:rPr>
              <a:t>Prilikom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unosa</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bazu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svaki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čvor</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dobija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svoj</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jedinstveni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identifikator</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na</a:t>
            </a:r>
            <a:r>
              <a:rPr lang="en-GB" sz="1200" b="0" i="0" dirty="0">
                <a:solidFill>
                  <a:schemeClr val="tx1"/>
                </a:solidFill>
                <a:effectLst/>
                <a:latin typeface="Times New Roman" panose="02020603050405020304" pitchFamily="18" charset="0"/>
                <a:cs typeface="Times New Roman" panose="02020603050405020304" pitchFamily="18" charset="0"/>
              </a:rPr>
              <a:t> primer, 11). </a:t>
            </a:r>
            <a:r>
              <a:rPr lang="en-GB" sz="1200" b="0" i="0" dirty="0" err="1">
                <a:solidFill>
                  <a:schemeClr val="tx1"/>
                </a:solidFill>
                <a:effectLst/>
                <a:latin typeface="Times New Roman" panose="02020603050405020304" pitchFamily="18" charset="0"/>
                <a:cs typeface="Times New Roman" panose="02020603050405020304" pitchFamily="18" charset="0"/>
              </a:rPr>
              <a:t>Klikom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na</a:t>
            </a:r>
            <a:r>
              <a:rPr lang="en-GB" sz="1200" b="0" i="0" dirty="0">
                <a:solidFill>
                  <a:schemeClr val="tx1"/>
                </a:solidFill>
                <a:effectLst/>
                <a:latin typeface="Times New Roman" panose="02020603050405020304" pitchFamily="18" charset="0"/>
                <a:cs typeface="Times New Roman" panose="02020603050405020304" pitchFamily="18" charset="0"/>
              </a:rPr>
              <a:t> taj </a:t>
            </a:r>
            <a:r>
              <a:rPr lang="en-GB" sz="1200" b="0" i="0" dirty="0" err="1">
                <a:solidFill>
                  <a:schemeClr val="tx1"/>
                </a:solidFill>
                <a:effectLst/>
                <a:latin typeface="Times New Roman" panose="02020603050405020304" pitchFamily="18" charset="0"/>
                <a:cs typeface="Times New Roman" panose="02020603050405020304" pitchFamily="18" charset="0"/>
              </a:rPr>
              <a:t>čvor</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mogu</a:t>
            </a:r>
            <a:r>
              <a:rPr lang="en-GB" sz="1200" b="0" i="0" dirty="0">
                <a:solidFill>
                  <a:schemeClr val="tx1"/>
                </a:solidFill>
                <a:effectLst/>
                <a:latin typeface="Times New Roman" panose="02020603050405020304" pitchFamily="18" charset="0"/>
                <a:cs typeface="Times New Roman" panose="02020603050405020304" pitchFamily="18" charset="0"/>
              </a:rPr>
              <a:t> se </a:t>
            </a:r>
            <a:r>
              <a:rPr lang="en-GB" sz="1200" b="0" i="0" dirty="0" err="1">
                <a:solidFill>
                  <a:schemeClr val="tx1"/>
                </a:solidFill>
                <a:effectLst/>
                <a:latin typeface="Times New Roman" panose="02020603050405020304" pitchFamily="18" charset="0"/>
                <a:cs typeface="Times New Roman" panose="02020603050405020304" pitchFamily="18" charset="0"/>
              </a:rPr>
              <a:t>detaljnije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pregledati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njegovi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atributi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na</a:t>
            </a:r>
            <a:r>
              <a:rPr lang="en-GB" sz="1200" b="0" i="0" dirty="0">
                <a:solidFill>
                  <a:schemeClr val="tx1"/>
                </a:solidFill>
                <a:effectLst/>
                <a:latin typeface="Times New Roman" panose="02020603050405020304" pitchFamily="18" charset="0"/>
                <a:cs typeface="Times New Roman" panose="02020603050405020304" pitchFamily="18" charset="0"/>
              </a:rPr>
              <a:t> primer, </a:t>
            </a:r>
            <a:r>
              <a:rPr lang="en-GB" sz="1200" b="0" i="0" dirty="0" err="1">
                <a:solidFill>
                  <a:schemeClr val="tx1"/>
                </a:solidFill>
                <a:effectLst/>
                <a:latin typeface="Times New Roman" panose="02020603050405020304" pitchFamily="18" charset="0"/>
                <a:cs typeface="Times New Roman" panose="02020603050405020304" pitchFamily="18" charset="0"/>
              </a:rPr>
              <a:t>čvor</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oznakom</a:t>
            </a:r>
            <a:r>
              <a:rPr lang="en-GB" sz="1200" b="0" i="0" dirty="0">
                <a:solidFill>
                  <a:schemeClr val="tx1"/>
                </a:solidFill>
                <a:effectLst/>
                <a:latin typeface="Times New Roman" panose="02020603050405020304" pitchFamily="18" charset="0"/>
                <a:cs typeface="Times New Roman" panose="02020603050405020304" pitchFamily="18" charset="0"/>
              </a:rPr>
              <a:t> “User", a </a:t>
            </a:r>
            <a:r>
              <a:rPr lang="en-GB" sz="1200" b="0" i="0" dirty="0" err="1">
                <a:solidFill>
                  <a:schemeClr val="tx1"/>
                </a:solidFill>
                <a:effectLst/>
                <a:latin typeface="Times New Roman" panose="02020603050405020304" pitchFamily="18" charset="0"/>
                <a:cs typeface="Times New Roman" panose="02020603050405020304" pitchFamily="18" charset="0"/>
              </a:rPr>
              <a:t>atributi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ime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prezime</a:t>
            </a:r>
            <a:r>
              <a:rPr lang="en-GB" sz="1200" b="0" i="0" dirty="0">
                <a:solidFill>
                  <a:schemeClr val="tx1"/>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6979331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b="0" dirty="0" err="1">
                <a:solidFill>
                  <a:schemeClr val="tx1"/>
                </a:solidFill>
                <a:latin typeface="Times New Roman" panose="02020603050405020304" pitchFamily="18" charset="0"/>
                <a:cs typeface="Times New Roman" panose="02020603050405020304" pitchFamily="18" charset="0"/>
              </a:rPr>
              <a:t>Grafovska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baza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podataka</a:t>
            </a:r>
            <a:r>
              <a:rPr lang="en-GB" sz="3000" b="0" dirty="0">
                <a:solidFill>
                  <a:schemeClr val="tx1"/>
                </a:solidFill>
                <a:latin typeface="Times New Roman" panose="02020603050405020304" pitchFamily="18" charset="0"/>
                <a:cs typeface="Times New Roman" panose="02020603050405020304" pitchFamily="18" charset="0"/>
              </a:rPr>
              <a:t> – </a:t>
            </a:r>
            <a:r>
              <a:rPr lang="en-GB" sz="3000" b="0" dirty="0" err="1">
                <a:solidFill>
                  <a:schemeClr val="tx1"/>
                </a:solidFill>
                <a:latin typeface="Times New Roman" panose="02020603050405020304" pitchFamily="18" charset="0"/>
                <a:cs typeface="Times New Roman" panose="02020603050405020304" pitchFamily="18" charset="0"/>
              </a:rPr>
              <a:t>Društvena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mreža</a:t>
            </a:r>
            <a:endParaRPr dirty="0"/>
          </a:p>
        </p:txBody>
      </p:sp>
      <p:sp>
        <p:nvSpPr>
          <p:cNvPr id="768" name="Google Shape;768;p47"/>
          <p:cNvSpPr txBox="1">
            <a:spLocks noGrp="1"/>
          </p:cNvSpPr>
          <p:nvPr>
            <p:ph type="subTitle" idx="4294967295"/>
          </p:nvPr>
        </p:nvSpPr>
        <p:spPr>
          <a:xfrm>
            <a:off x="477078" y="1113605"/>
            <a:ext cx="8080513" cy="3462801"/>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419" b="1" dirty="0" err="1">
                <a:solidFill>
                  <a:schemeClr val="tx1"/>
                </a:solidFill>
                <a:latin typeface="Times New Roman" panose="02020603050405020304" pitchFamily="18" charset="0"/>
                <a:cs typeface="Times New Roman" panose="02020603050405020304" pitchFamily="18" charset="0"/>
              </a:rPr>
              <a:t>Kreiranje</a:t>
            </a:r>
            <a:r>
              <a:rPr lang="es-419" b="1" dirty="0">
                <a:solidFill>
                  <a:schemeClr val="tx1"/>
                </a:solidFill>
                <a:latin typeface="Times New Roman" panose="02020603050405020304" pitchFamily="18" charset="0"/>
                <a:cs typeface="Times New Roman" panose="02020603050405020304" pitchFamily="18" charset="0"/>
              </a:rPr>
              <a:t> </a:t>
            </a:r>
            <a:r>
              <a:rPr lang="es-419" b="1" dirty="0" err="1">
                <a:solidFill>
                  <a:schemeClr val="tx1"/>
                </a:solidFill>
                <a:latin typeface="Times New Roman" panose="02020603050405020304" pitchFamily="18" charset="0"/>
                <a:cs typeface="Times New Roman" panose="02020603050405020304" pitchFamily="18" charset="0"/>
              </a:rPr>
              <a:t>podataka</a:t>
            </a:r>
            <a:r>
              <a:rPr lang="en-GB" b="1" dirty="0">
                <a:solidFill>
                  <a:schemeClr val="tx1"/>
                </a:solidFill>
                <a:latin typeface="Times New Roman" panose="02020603050405020304" pitchFamily="18" charset="0"/>
                <a:cs typeface="Times New Roman" panose="02020603050405020304" pitchFamily="18" charset="0"/>
              </a:rPr>
              <a:t>:</a:t>
            </a:r>
          </a:p>
          <a:p>
            <a:pPr marL="0" lvl="0" indent="0" algn="just" rtl="0">
              <a:spcBef>
                <a:spcPts val="0"/>
              </a:spcBef>
              <a:spcAft>
                <a:spcPts val="0"/>
              </a:spcAft>
              <a:buNone/>
            </a:pPr>
            <a:endParaRPr lang="en-GB" dirty="0">
              <a:solidFill>
                <a:schemeClr val="tx1"/>
              </a:solidFill>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r>
              <a:rPr lang="en-GB" b="0" i="0" dirty="0">
                <a:solidFill>
                  <a:schemeClr val="tx1"/>
                </a:solidFill>
                <a:effectLst/>
                <a:latin typeface="Times New Roman" panose="02020603050405020304" pitchFamily="18" charset="0"/>
                <a:cs typeface="Times New Roman" panose="02020603050405020304" pitchFamily="18" charset="0"/>
              </a:rPr>
              <a:t>U </a:t>
            </a:r>
            <a:r>
              <a:rPr lang="en-GB" b="0" i="0" dirty="0" err="1">
                <a:solidFill>
                  <a:schemeClr val="tx1"/>
                </a:solidFill>
                <a:effectLst/>
                <a:latin typeface="Times New Roman" panose="02020603050405020304" pitchFamily="18" charset="0"/>
                <a:cs typeface="Times New Roman" panose="02020603050405020304" pitchFamily="18" charset="0"/>
              </a:rPr>
              <a:t>sledećem</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primeru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prikazan</a:t>
            </a:r>
            <a:r>
              <a:rPr lang="en-GB" dirty="0" err="1">
                <a:solidFill>
                  <a:schemeClr val="tx1"/>
                </a:solidFill>
                <a:latin typeface="Times New Roman" panose="02020603050405020304" pitchFamily="18" charset="0"/>
                <a:cs typeface="Times New Roman" panose="02020603050405020304" pitchFamily="18" charset="0"/>
              </a:rPr>
              <a:t>o</a:t>
            </a:r>
            <a:r>
              <a:rPr lang="en-GB" dirty="0">
                <a:solidFill>
                  <a:schemeClr val="tx1"/>
                </a:solidFill>
                <a:latin typeface="Times New Roman" panose="02020603050405020304" pitchFamily="18" charset="0"/>
                <a:cs typeface="Times New Roman" panose="02020603050405020304" pitchFamily="18" charset="0"/>
              </a:rPr>
              <a:t> je </a:t>
            </a:r>
            <a:r>
              <a:rPr lang="en-GB" b="0" i="0" dirty="0" err="1">
                <a:solidFill>
                  <a:schemeClr val="tx1"/>
                </a:solidFill>
                <a:effectLst/>
                <a:latin typeface="Times New Roman" panose="02020603050405020304" pitchFamily="18" charset="0"/>
                <a:cs typeface="Times New Roman" panose="02020603050405020304" pitchFamily="18" charset="0"/>
              </a:rPr>
              <a:t>kreiranje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čvora</a:t>
            </a:r>
            <a:r>
              <a:rPr lang="en-GB" b="0" i="0" dirty="0">
                <a:solidFill>
                  <a:schemeClr val="tx1"/>
                </a:solidFill>
                <a:effectLst/>
                <a:latin typeface="Times New Roman" panose="02020603050405020304" pitchFamily="18" charset="0"/>
                <a:cs typeface="Times New Roman" panose="02020603050405020304" pitchFamily="18" charset="0"/>
              </a:rPr>
              <a:t> User koji </a:t>
            </a:r>
            <a:r>
              <a:rPr lang="en-GB" b="0" i="0" dirty="0" err="1">
                <a:solidFill>
                  <a:schemeClr val="tx1"/>
                </a:solidFill>
                <a:effectLst/>
                <a:latin typeface="Times New Roman" panose="02020603050405020304" pitchFamily="18" charset="0"/>
                <a:cs typeface="Times New Roman" panose="02020603050405020304" pitchFamily="18" charset="0"/>
              </a:rPr>
              <a:t>predstavlja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korisnika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datim</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svojstvima</a:t>
            </a:r>
            <a:r>
              <a:rPr lang="en-GB" b="0" i="0" dirty="0">
                <a:solidFill>
                  <a:schemeClr val="tx1"/>
                </a:solidFill>
                <a:effectLst/>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N</a:t>
            </a:r>
            <a:r>
              <a:rPr lang="en-GB" b="0" i="0" dirty="0" err="1">
                <a:solidFill>
                  <a:schemeClr val="tx1"/>
                </a:solidFill>
                <a:effectLst/>
                <a:latin typeface="Times New Roman" panose="02020603050405020304" pitchFamily="18" charset="0"/>
                <a:cs typeface="Times New Roman" panose="02020603050405020304" pitchFamily="18" charset="0"/>
              </a:rPr>
              <a:t>aziv</a:t>
            </a:r>
            <a:r>
              <a:rPr lang="en-GB" b="0" i="0" dirty="0">
                <a:solidFill>
                  <a:schemeClr val="tx1"/>
                </a:solidFill>
                <a:effectLst/>
                <a:latin typeface="Times New Roman" panose="02020603050405020304" pitchFamily="18" charset="0"/>
                <a:cs typeface="Times New Roman" panose="02020603050405020304" pitchFamily="18" charset="0"/>
              </a:rPr>
              <a:t> ‘u</a:t>
            </a:r>
            <a:r>
              <a:rPr lang="en-GB" dirty="0">
                <a:solidFill>
                  <a:schemeClr val="tx1"/>
                </a:solidFill>
                <a:latin typeface="Times New Roman" panose="02020603050405020304" pitchFamily="18" charset="0"/>
                <a:cs typeface="Times New Roman" panose="02020603050405020304" pitchFamily="18" charset="0"/>
              </a:rPr>
              <a:t>’</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ispred</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dvotačke</a:t>
            </a:r>
            <a:r>
              <a:rPr lang="en-GB" b="0" i="0" dirty="0">
                <a:solidFill>
                  <a:schemeClr val="tx1"/>
                </a:solidFill>
                <a:effectLst/>
                <a:latin typeface="Times New Roman" panose="02020603050405020304" pitchFamily="18" charset="0"/>
                <a:cs typeface="Times New Roman" panose="02020603050405020304" pitchFamily="18" charset="0"/>
              </a:rPr>
              <a:t> je </a:t>
            </a:r>
            <a:r>
              <a:rPr lang="en-GB" b="0" i="0" dirty="0" err="1">
                <a:solidFill>
                  <a:schemeClr val="tx1"/>
                </a:solidFill>
                <a:effectLst/>
                <a:latin typeface="Times New Roman" panose="02020603050405020304" pitchFamily="18" charset="0"/>
                <a:cs typeface="Times New Roman" panose="02020603050405020304" pitchFamily="18" charset="0"/>
              </a:rPr>
              <a:t>promenljiva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koja</a:t>
            </a:r>
            <a:r>
              <a:rPr lang="en-GB" b="0" i="0" dirty="0">
                <a:solidFill>
                  <a:schemeClr val="tx1"/>
                </a:solidFill>
                <a:effectLst/>
                <a:latin typeface="Times New Roman" panose="02020603050405020304" pitchFamily="18" charset="0"/>
                <a:cs typeface="Times New Roman" panose="02020603050405020304" pitchFamily="18" charset="0"/>
              </a:rPr>
              <a:t> se koristi </a:t>
            </a:r>
            <a:r>
              <a:rPr lang="en-GB" b="0" i="0" dirty="0" err="1">
                <a:solidFill>
                  <a:schemeClr val="tx1"/>
                </a:solidFill>
                <a:effectLst/>
                <a:latin typeface="Times New Roman" panose="02020603050405020304" pitchFamily="18" charset="0"/>
                <a:cs typeface="Times New Roman" panose="02020603050405020304" pitchFamily="18" charset="0"/>
              </a:rPr>
              <a:t>kao</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skraćenica</a:t>
            </a:r>
            <a:r>
              <a:rPr lang="en-GB" b="0" i="0" dirty="0">
                <a:solidFill>
                  <a:schemeClr val="tx1"/>
                </a:solidFill>
                <a:effectLst/>
                <a:latin typeface="Times New Roman" panose="02020603050405020304" pitchFamily="18" charset="0"/>
                <a:cs typeface="Times New Roman" panose="02020603050405020304" pitchFamily="18" charset="0"/>
              </a:rPr>
              <a:t> za </a:t>
            </a:r>
            <a:r>
              <a:rPr lang="en-GB" b="0" i="0" dirty="0" err="1">
                <a:solidFill>
                  <a:schemeClr val="tx1"/>
                </a:solidFill>
                <a:effectLst/>
                <a:latin typeface="Times New Roman" panose="02020603050405020304" pitchFamily="18" charset="0"/>
                <a:cs typeface="Times New Roman" panose="02020603050405020304" pitchFamily="18" charset="0"/>
              </a:rPr>
              <a:t>identifikaciju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čvora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ili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entiteta</a:t>
            </a:r>
            <a:r>
              <a:rPr lang="en-GB" b="0" i="0" dirty="0">
                <a:solidFill>
                  <a:schemeClr val="tx1"/>
                </a:solidFill>
                <a:effectLst/>
                <a:latin typeface="Times New Roman" panose="02020603050405020304" pitchFamily="18" charset="0"/>
                <a:cs typeface="Times New Roman" panose="02020603050405020304" pitchFamily="18" charset="0"/>
              </a:rPr>
              <a:t> u </a:t>
            </a:r>
            <a:r>
              <a:rPr lang="en-GB" b="0" i="0" dirty="0" err="1">
                <a:solidFill>
                  <a:schemeClr val="tx1"/>
                </a:solidFill>
                <a:effectLst/>
                <a:latin typeface="Times New Roman" panose="02020603050405020304" pitchFamily="18" charset="0"/>
                <a:cs typeface="Times New Roman" panose="02020603050405020304" pitchFamily="18" charset="0"/>
              </a:rPr>
              <a:t>jeziku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upita</a:t>
            </a:r>
            <a:r>
              <a:rPr lang="en-GB" b="0" i="0" dirty="0">
                <a:solidFill>
                  <a:schemeClr val="tx1"/>
                </a:solidFill>
                <a:effectLst/>
                <a:latin typeface="Times New Roman" panose="02020603050405020304" pitchFamily="18" charset="0"/>
                <a:cs typeface="Times New Roman" panose="02020603050405020304" pitchFamily="18" charset="0"/>
              </a:rPr>
              <a:t> Cypher u Neo4j </a:t>
            </a:r>
            <a:r>
              <a:rPr lang="en-GB" b="0" i="0" dirty="0" err="1">
                <a:solidFill>
                  <a:schemeClr val="tx1"/>
                </a:solidFill>
                <a:effectLst/>
                <a:latin typeface="Times New Roman" panose="02020603050405020304" pitchFamily="18" charset="0"/>
                <a:cs typeface="Times New Roman" panose="02020603050405020304" pitchFamily="18" charset="0"/>
              </a:rPr>
              <a:t>bazi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podataka</a:t>
            </a:r>
            <a:r>
              <a:rPr lang="en-GB" b="0" i="0" dirty="0">
                <a:solidFill>
                  <a:schemeClr val="tx1"/>
                </a:solidFill>
                <a:effectLst/>
                <a:latin typeface="Times New Roman" panose="02020603050405020304" pitchFamily="18" charset="0"/>
                <a:cs typeface="Times New Roman" panose="02020603050405020304" pitchFamily="18" charset="0"/>
              </a:rPr>
              <a:t>. U </a:t>
            </a:r>
            <a:r>
              <a:rPr lang="en-GB" b="0" i="0" dirty="0" err="1">
                <a:solidFill>
                  <a:schemeClr val="tx1"/>
                </a:solidFill>
                <a:effectLst/>
                <a:latin typeface="Times New Roman" panose="02020603050405020304" pitchFamily="18" charset="0"/>
                <a:cs typeface="Times New Roman" panose="02020603050405020304" pitchFamily="18" charset="0"/>
              </a:rPr>
              <a:t>ovom</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slučaju</a:t>
            </a:r>
            <a:r>
              <a:rPr lang="en-GB" b="0" i="0" dirty="0">
                <a:solidFill>
                  <a:schemeClr val="tx1"/>
                </a:solidFill>
                <a:effectLst/>
                <a:latin typeface="Times New Roman" panose="02020603050405020304" pitchFamily="18" charset="0"/>
                <a:cs typeface="Times New Roman" panose="02020603050405020304" pitchFamily="18" charset="0"/>
              </a:rPr>
              <a:t>, ‘u’ se koristi </a:t>
            </a:r>
            <a:r>
              <a:rPr lang="en-GB" b="0" i="0" dirty="0" err="1">
                <a:solidFill>
                  <a:schemeClr val="tx1"/>
                </a:solidFill>
                <a:effectLst/>
                <a:latin typeface="Times New Roman" panose="02020603050405020304" pitchFamily="18" charset="0"/>
                <a:cs typeface="Times New Roman" panose="02020603050405020304" pitchFamily="18" charset="0"/>
              </a:rPr>
              <a:t>kao</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oznaka</a:t>
            </a:r>
            <a:r>
              <a:rPr lang="en-GB" b="0" i="0" dirty="0">
                <a:solidFill>
                  <a:schemeClr val="tx1"/>
                </a:solidFill>
                <a:effectLst/>
                <a:latin typeface="Times New Roman" panose="02020603050405020304" pitchFamily="18" charset="0"/>
                <a:cs typeface="Times New Roman" panose="02020603050405020304" pitchFamily="18" charset="0"/>
              </a:rPr>
              <a:t> za </a:t>
            </a:r>
            <a:r>
              <a:rPr lang="en-GB" b="0" i="0" dirty="0" err="1">
                <a:solidFill>
                  <a:schemeClr val="tx1"/>
                </a:solidFill>
                <a:effectLst/>
                <a:latin typeface="Times New Roman" panose="02020603050405020304" pitchFamily="18" charset="0"/>
                <a:cs typeface="Times New Roman" panose="02020603050405020304" pitchFamily="18" charset="0"/>
              </a:rPr>
              <a:t>čvor</a:t>
            </a:r>
            <a:r>
              <a:rPr lang="en-GB" b="0" i="0" dirty="0">
                <a:solidFill>
                  <a:schemeClr val="tx1"/>
                </a:solidFill>
                <a:effectLst/>
                <a:latin typeface="Times New Roman" panose="02020603050405020304" pitchFamily="18" charset="0"/>
                <a:cs typeface="Times New Roman" panose="02020603050405020304" pitchFamily="18" charset="0"/>
              </a:rPr>
              <a:t> koji </a:t>
            </a:r>
            <a:r>
              <a:rPr lang="en-GB" b="0" i="0" dirty="0" err="1">
                <a:solidFill>
                  <a:schemeClr val="tx1"/>
                </a:solidFill>
                <a:effectLst/>
                <a:latin typeface="Times New Roman" panose="02020603050405020304" pitchFamily="18" charset="0"/>
                <a:cs typeface="Times New Roman" panose="02020603050405020304" pitchFamily="18" charset="0"/>
              </a:rPr>
              <a:t>predstavlja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korisnika</a:t>
            </a:r>
            <a:r>
              <a:rPr lang="en-GB" b="0" i="0" dirty="0">
                <a:solidFill>
                  <a:schemeClr val="tx1"/>
                </a:solidFill>
                <a:effectLst/>
                <a:latin typeface="Times New Roman" panose="02020603050405020304" pitchFamily="18" charset="0"/>
                <a:cs typeface="Times New Roman" panose="02020603050405020304" pitchFamily="18" charset="0"/>
              </a:rPr>
              <a:t> u </a:t>
            </a:r>
            <a:r>
              <a:rPr lang="en-GB" b="0" i="0" dirty="0" err="1">
                <a:solidFill>
                  <a:schemeClr val="tx1"/>
                </a:solidFill>
                <a:effectLst/>
                <a:latin typeface="Times New Roman" panose="02020603050405020304" pitchFamily="18" charset="0"/>
                <a:cs typeface="Times New Roman" panose="02020603050405020304" pitchFamily="18" charset="0"/>
              </a:rPr>
              <a:t>bazi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podataka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Kroz</a:t>
            </a:r>
            <a:r>
              <a:rPr lang="en-GB" b="0" i="0" dirty="0">
                <a:solidFill>
                  <a:schemeClr val="tx1"/>
                </a:solidFill>
                <a:effectLst/>
                <a:latin typeface="Times New Roman" panose="02020603050405020304" pitchFamily="18" charset="0"/>
                <a:cs typeface="Times New Roman" panose="02020603050405020304" pitchFamily="18" charset="0"/>
              </a:rPr>
              <a:t> Cypher </a:t>
            </a:r>
            <a:r>
              <a:rPr lang="en-GB" b="0" i="0" dirty="0" err="1">
                <a:solidFill>
                  <a:schemeClr val="tx1"/>
                </a:solidFill>
                <a:effectLst/>
                <a:latin typeface="Times New Roman" panose="02020603050405020304" pitchFamily="18" charset="0"/>
                <a:cs typeface="Times New Roman" panose="02020603050405020304" pitchFamily="18" charset="0"/>
              </a:rPr>
              <a:t>upite</a:t>
            </a:r>
            <a:r>
              <a:rPr lang="en-GB" b="0" i="0" dirty="0">
                <a:solidFill>
                  <a:schemeClr val="tx1"/>
                </a:solidFill>
                <a:effectLst/>
                <a:latin typeface="Times New Roman" panose="02020603050405020304" pitchFamily="18" charset="0"/>
                <a:cs typeface="Times New Roman" panose="02020603050405020304" pitchFamily="18" charset="0"/>
              </a:rPr>
              <a:t>, ova </a:t>
            </a:r>
            <a:r>
              <a:rPr lang="en-GB" b="0" i="0" dirty="0" err="1">
                <a:solidFill>
                  <a:schemeClr val="tx1"/>
                </a:solidFill>
                <a:effectLst/>
                <a:latin typeface="Times New Roman" panose="02020603050405020304" pitchFamily="18" charset="0"/>
                <a:cs typeface="Times New Roman" panose="02020603050405020304" pitchFamily="18" charset="0"/>
              </a:rPr>
              <a:t>promenljiva</a:t>
            </a:r>
            <a:r>
              <a:rPr lang="en-GB" b="0" i="0" dirty="0">
                <a:solidFill>
                  <a:schemeClr val="tx1"/>
                </a:solidFill>
                <a:effectLst/>
                <a:latin typeface="Times New Roman" panose="02020603050405020304" pitchFamily="18" charset="0"/>
                <a:cs typeface="Times New Roman" panose="02020603050405020304" pitchFamily="18" charset="0"/>
              </a:rPr>
              <a:t> se koristi za </a:t>
            </a:r>
            <a:r>
              <a:rPr lang="en-GB" b="0" i="0" dirty="0" err="1">
                <a:solidFill>
                  <a:schemeClr val="tx1"/>
                </a:solidFill>
                <a:effectLst/>
                <a:latin typeface="Times New Roman" panose="02020603050405020304" pitchFamily="18" charset="0"/>
                <a:cs typeface="Times New Roman" panose="02020603050405020304" pitchFamily="18" charset="0"/>
              </a:rPr>
              <a:t>referisanje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na</a:t>
            </a:r>
            <a:r>
              <a:rPr lang="en-GB" b="0" i="0" dirty="0">
                <a:solidFill>
                  <a:schemeClr val="tx1"/>
                </a:solidFill>
                <a:effectLst/>
                <a:latin typeface="Times New Roman" panose="02020603050405020304" pitchFamily="18" charset="0"/>
                <a:cs typeface="Times New Roman" panose="02020603050405020304" pitchFamily="18" charset="0"/>
              </a:rPr>
              <a:t> taj </a:t>
            </a:r>
            <a:r>
              <a:rPr lang="en-GB" b="0" i="0" dirty="0" err="1">
                <a:solidFill>
                  <a:schemeClr val="tx1"/>
                </a:solidFill>
                <a:effectLst/>
                <a:latin typeface="Times New Roman" panose="02020603050405020304" pitchFamily="18" charset="0"/>
                <a:cs typeface="Times New Roman" panose="02020603050405020304" pitchFamily="18" charset="0"/>
              </a:rPr>
              <a:t>čvor</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manipulaciju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njegovim</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svojstvima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ili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vezama</a:t>
            </a:r>
            <a:r>
              <a:rPr lang="en-GB" b="0" i="0" dirty="0">
                <a:solidFill>
                  <a:schemeClr val="tx1"/>
                </a:solidFill>
                <a:effectLst/>
                <a:latin typeface="Times New Roman" panose="02020603050405020304" pitchFamily="18" charset="0"/>
                <a:cs typeface="Times New Roman" panose="02020603050405020304" pitchFamily="18" charset="0"/>
              </a:rPr>
              <a:t> u </a:t>
            </a:r>
            <a:r>
              <a:rPr lang="en-GB" b="0" i="0" dirty="0" err="1">
                <a:solidFill>
                  <a:schemeClr val="tx1"/>
                </a:solidFill>
                <a:effectLst/>
                <a:latin typeface="Times New Roman" panose="02020603050405020304" pitchFamily="18" charset="0"/>
                <a:cs typeface="Times New Roman" panose="02020603050405020304" pitchFamily="18" charset="0"/>
              </a:rPr>
              <a:t>okviru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upita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Upravo</a:t>
            </a:r>
            <a:r>
              <a:rPr lang="en-GB" b="0" i="0" dirty="0">
                <a:solidFill>
                  <a:schemeClr val="tx1"/>
                </a:solidFill>
                <a:effectLst/>
                <a:latin typeface="Times New Roman" panose="02020603050405020304" pitchFamily="18" charset="0"/>
                <a:cs typeface="Times New Roman" panose="02020603050405020304" pitchFamily="18" charset="0"/>
              </a:rPr>
              <a:t> se u </a:t>
            </a:r>
            <a:r>
              <a:rPr lang="en-GB" b="0" i="0" dirty="0" err="1">
                <a:solidFill>
                  <a:schemeClr val="tx1"/>
                </a:solidFill>
                <a:effectLst/>
                <a:latin typeface="Times New Roman" panose="02020603050405020304" pitchFamily="18" charset="0"/>
                <a:cs typeface="Times New Roman" panose="02020603050405020304" pitchFamily="18" charset="0"/>
              </a:rPr>
              <a:t>ovom</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delu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koda</a:t>
            </a:r>
            <a:r>
              <a:rPr lang="en-GB" b="0" i="0" dirty="0">
                <a:solidFill>
                  <a:schemeClr val="tx1"/>
                </a:solidFill>
                <a:effectLst/>
                <a:latin typeface="Times New Roman" panose="02020603050405020304" pitchFamily="18" charset="0"/>
                <a:cs typeface="Times New Roman" panose="02020603050405020304" pitchFamily="18" charset="0"/>
              </a:rPr>
              <a:t> koristi za </a:t>
            </a:r>
            <a:r>
              <a:rPr lang="en-GB" b="0" i="0" dirty="0" err="1">
                <a:solidFill>
                  <a:schemeClr val="tx1"/>
                </a:solidFill>
                <a:effectLst/>
                <a:latin typeface="Times New Roman" panose="02020603050405020304" pitchFamily="18" charset="0"/>
                <a:cs typeface="Times New Roman" panose="02020603050405020304" pitchFamily="18" charset="0"/>
              </a:rPr>
              <a:t>kreiranje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čvora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korisnika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svojstvima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koja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navedena</a:t>
            </a:r>
            <a:r>
              <a:rPr lang="en-GB" b="0" i="0" dirty="0">
                <a:solidFill>
                  <a:schemeClr val="tx1"/>
                </a:solidFill>
                <a:effectLst/>
                <a:latin typeface="Times New Roman" panose="02020603050405020304" pitchFamily="18" charset="0"/>
                <a:cs typeface="Times New Roman" panose="02020603050405020304" pitchFamily="18" charset="0"/>
              </a:rPr>
              <a:t> u </a:t>
            </a:r>
            <a:r>
              <a:rPr lang="en-GB" b="0" i="0" dirty="0" err="1">
                <a:solidFill>
                  <a:schemeClr val="tx1"/>
                </a:solidFill>
                <a:effectLst/>
                <a:latin typeface="Times New Roman" panose="02020603050405020304" pitchFamily="18" charset="0"/>
                <a:cs typeface="Times New Roman" panose="02020603050405020304" pitchFamily="18" charset="0"/>
              </a:rPr>
              <a:t>bloku</a:t>
            </a:r>
            <a:r>
              <a:rPr lang="en-GB" b="0" i="0" dirty="0">
                <a:solidFill>
                  <a:schemeClr val="tx1"/>
                </a:solidFill>
                <a:effectLst/>
                <a:latin typeface="Times New Roman" panose="02020603050405020304" pitchFamily="18" charset="0"/>
                <a:cs typeface="Times New Roman" panose="02020603050405020304" pitchFamily="18" charset="0"/>
              </a:rPr>
              <a:t> ‘{}’:</a:t>
            </a:r>
          </a:p>
          <a:p>
            <a:pPr marL="0" lvl="0" indent="0" algn="l" rtl="0">
              <a:spcBef>
                <a:spcPts val="0"/>
              </a:spcBef>
              <a:spcAft>
                <a:spcPts val="0"/>
              </a:spcAft>
              <a:buNone/>
            </a:pPr>
            <a:endParaRPr lang="en-GB" dirty="0">
              <a:solidFill>
                <a:srgbClr val="D1D5DB"/>
              </a:solidFill>
              <a:latin typeface="Söhne"/>
            </a:endParaRPr>
          </a:p>
          <a:p>
            <a:pPr marL="152400" indent="0">
              <a:buNone/>
            </a:pPr>
            <a:r>
              <a:rPr lang="en-GB" dirty="0">
                <a:solidFill>
                  <a:srgbClr val="859900"/>
                </a:solidFill>
                <a:effectLst/>
              </a:rPr>
              <a:t>CREATE</a:t>
            </a:r>
            <a:r>
              <a:rPr lang="en-GB" dirty="0">
                <a:solidFill>
                  <a:srgbClr val="FDF6E3"/>
                </a:solidFill>
                <a:effectLst/>
              </a:rPr>
              <a:t> </a:t>
            </a:r>
            <a:r>
              <a:rPr lang="en-GB" dirty="0">
                <a:solidFill>
                  <a:srgbClr val="93A1A1"/>
                </a:solidFill>
                <a:effectLst/>
              </a:rPr>
              <a:t>(</a:t>
            </a:r>
            <a:r>
              <a:rPr lang="en-GB" dirty="0">
                <a:solidFill>
                  <a:srgbClr val="FDF6E3"/>
                </a:solidFill>
                <a:effectLst/>
              </a:rPr>
              <a:t>u </a:t>
            </a:r>
            <a:r>
              <a:rPr lang="en-GB" dirty="0">
                <a:solidFill>
                  <a:srgbClr val="93A1A1"/>
                </a:solidFill>
                <a:effectLst/>
              </a:rPr>
              <a:t>:</a:t>
            </a:r>
            <a:r>
              <a:rPr lang="en-GB" dirty="0">
                <a:solidFill>
                  <a:srgbClr val="FDF6E3"/>
                </a:solidFill>
                <a:effectLst/>
              </a:rPr>
              <a:t>User</a:t>
            </a:r>
            <a:endParaRPr lang="en-GB" dirty="0">
              <a:solidFill>
                <a:srgbClr val="D4D4D4"/>
              </a:solidFill>
              <a:effectLst/>
            </a:endParaRPr>
          </a:p>
          <a:p>
            <a:pPr marL="152400" indent="0">
              <a:buNone/>
            </a:pPr>
            <a:r>
              <a:rPr lang="en-GB" dirty="0">
                <a:solidFill>
                  <a:srgbClr val="93A1A1"/>
                </a:solidFill>
                <a:effectLst/>
              </a:rPr>
              <a:t>{</a:t>
            </a:r>
            <a:endParaRPr lang="en-GB" dirty="0">
              <a:solidFill>
                <a:srgbClr val="D4D4D4"/>
              </a:solidFill>
              <a:effectLst/>
            </a:endParaRPr>
          </a:p>
          <a:p>
            <a:pPr marL="152400" indent="0">
              <a:buNone/>
            </a:pPr>
            <a:r>
              <a:rPr lang="en-GB" dirty="0">
                <a:solidFill>
                  <a:srgbClr val="FDF6E3"/>
                </a:solidFill>
                <a:effectLst/>
              </a:rPr>
              <a:t>    </a:t>
            </a:r>
            <a:r>
              <a:rPr lang="en-GB" dirty="0" err="1">
                <a:solidFill>
                  <a:srgbClr val="FDF6E3"/>
                </a:solidFill>
                <a:effectLst/>
              </a:rPr>
              <a:t>lastName</a:t>
            </a:r>
            <a:r>
              <a:rPr lang="en-GB" dirty="0">
                <a:solidFill>
                  <a:srgbClr val="93A1A1"/>
                </a:solidFill>
                <a:effectLst/>
              </a:rPr>
              <a:t>:</a:t>
            </a:r>
            <a:r>
              <a:rPr lang="en-GB" dirty="0">
                <a:solidFill>
                  <a:srgbClr val="FDF6E3"/>
                </a:solidFill>
                <a:effectLst/>
              </a:rPr>
              <a:t> </a:t>
            </a:r>
            <a:r>
              <a:rPr lang="en-GB" dirty="0">
                <a:solidFill>
                  <a:srgbClr val="B58900"/>
                </a:solidFill>
                <a:effectLst/>
              </a:rPr>
              <a:t>"</a:t>
            </a:r>
            <a:r>
              <a:rPr lang="en-GB" dirty="0" err="1">
                <a:solidFill>
                  <a:srgbClr val="B58900"/>
                </a:solidFill>
                <a:effectLst/>
              </a:rPr>
              <a:t>Milojkovic</a:t>
            </a:r>
            <a:r>
              <a:rPr lang="en-GB" dirty="0">
                <a:solidFill>
                  <a:srgbClr val="B58900"/>
                </a:solidFill>
                <a:effectLst/>
              </a:rPr>
              <a:t>"</a:t>
            </a:r>
            <a:r>
              <a:rPr lang="en-GB" dirty="0">
                <a:solidFill>
                  <a:srgbClr val="93A1A1"/>
                </a:solidFill>
                <a:effectLst/>
              </a:rPr>
              <a:t>,</a:t>
            </a:r>
            <a:r>
              <a:rPr lang="en-GB" dirty="0">
                <a:solidFill>
                  <a:srgbClr val="D4D4D4"/>
                </a:solidFill>
              </a:rPr>
              <a:t>  </a:t>
            </a:r>
            <a:r>
              <a:rPr lang="en-GB" dirty="0" err="1">
                <a:solidFill>
                  <a:srgbClr val="FDF6E3"/>
                </a:solidFill>
                <a:effectLst/>
              </a:rPr>
              <a:t>firstName</a:t>
            </a:r>
            <a:r>
              <a:rPr lang="en-GB" dirty="0">
                <a:solidFill>
                  <a:srgbClr val="93A1A1"/>
                </a:solidFill>
                <a:effectLst/>
              </a:rPr>
              <a:t>:</a:t>
            </a:r>
            <a:r>
              <a:rPr lang="en-GB" dirty="0">
                <a:solidFill>
                  <a:srgbClr val="FDF6E3"/>
                </a:solidFill>
                <a:effectLst/>
              </a:rPr>
              <a:t> </a:t>
            </a:r>
            <a:r>
              <a:rPr lang="en-GB" dirty="0">
                <a:solidFill>
                  <a:srgbClr val="B58900"/>
                </a:solidFill>
                <a:effectLst/>
              </a:rPr>
              <a:t>"Ivan"</a:t>
            </a:r>
            <a:r>
              <a:rPr lang="en-GB" dirty="0">
                <a:solidFill>
                  <a:srgbClr val="93A1A1"/>
                </a:solidFill>
                <a:effectLst/>
              </a:rPr>
              <a:t>,</a:t>
            </a:r>
            <a:endParaRPr lang="en-GB" dirty="0">
              <a:solidFill>
                <a:srgbClr val="D4D4D4"/>
              </a:solidFill>
              <a:effectLst/>
            </a:endParaRPr>
          </a:p>
          <a:p>
            <a:pPr marL="152400" indent="0">
              <a:buNone/>
            </a:pPr>
            <a:r>
              <a:rPr lang="en-GB" dirty="0">
                <a:solidFill>
                  <a:srgbClr val="FDF6E3"/>
                </a:solidFill>
                <a:effectLst/>
              </a:rPr>
              <a:t>    password</a:t>
            </a:r>
            <a:r>
              <a:rPr lang="en-GB" dirty="0">
                <a:solidFill>
                  <a:srgbClr val="93A1A1"/>
                </a:solidFill>
                <a:effectLst/>
              </a:rPr>
              <a:t>:</a:t>
            </a:r>
            <a:r>
              <a:rPr lang="en-GB" dirty="0">
                <a:solidFill>
                  <a:srgbClr val="FDF6E3"/>
                </a:solidFill>
                <a:effectLst/>
              </a:rPr>
              <a:t> </a:t>
            </a:r>
            <a:r>
              <a:rPr lang="en-GB" dirty="0">
                <a:solidFill>
                  <a:srgbClr val="B58900"/>
                </a:solidFill>
                <a:effectLst/>
              </a:rPr>
              <a:t>"$2a$11$7FzMvYnhm95MUHel7/CrkOvPqL0MQDQgmeeCGAk0mKgGyYLOcGl3K"</a:t>
            </a:r>
            <a:r>
              <a:rPr lang="en-GB" dirty="0">
                <a:solidFill>
                  <a:srgbClr val="93A1A1"/>
                </a:solidFill>
                <a:effectLst/>
              </a:rPr>
              <a:t>,</a:t>
            </a:r>
            <a:endParaRPr lang="en-GB" dirty="0">
              <a:solidFill>
                <a:srgbClr val="D4D4D4"/>
              </a:solidFill>
              <a:effectLst/>
            </a:endParaRPr>
          </a:p>
          <a:p>
            <a:pPr marL="152400" indent="0">
              <a:buNone/>
            </a:pPr>
            <a:r>
              <a:rPr lang="en-GB" dirty="0">
                <a:solidFill>
                  <a:srgbClr val="FDF6E3"/>
                </a:solidFill>
                <a:effectLst/>
              </a:rPr>
              <a:t>    role</a:t>
            </a:r>
            <a:r>
              <a:rPr lang="en-GB" dirty="0">
                <a:solidFill>
                  <a:srgbClr val="93A1A1"/>
                </a:solidFill>
                <a:effectLst/>
              </a:rPr>
              <a:t>:</a:t>
            </a:r>
            <a:r>
              <a:rPr lang="en-GB" dirty="0">
                <a:solidFill>
                  <a:srgbClr val="FDF6E3"/>
                </a:solidFill>
                <a:effectLst/>
              </a:rPr>
              <a:t> </a:t>
            </a:r>
            <a:r>
              <a:rPr lang="en-GB" dirty="0">
                <a:solidFill>
                  <a:srgbClr val="B58900"/>
                </a:solidFill>
                <a:effectLst/>
              </a:rPr>
              <a:t>"User"</a:t>
            </a:r>
            <a:r>
              <a:rPr lang="en-GB" dirty="0">
                <a:solidFill>
                  <a:srgbClr val="93A1A1"/>
                </a:solidFill>
                <a:effectLst/>
              </a:rPr>
              <a:t>,</a:t>
            </a:r>
            <a:r>
              <a:rPr lang="en-GB" dirty="0">
                <a:solidFill>
                  <a:srgbClr val="D4D4D4"/>
                </a:solidFill>
              </a:rPr>
              <a:t> </a:t>
            </a:r>
            <a:r>
              <a:rPr lang="en-GB" dirty="0" err="1">
                <a:solidFill>
                  <a:srgbClr val="FDF6E3"/>
                </a:solidFill>
                <a:effectLst/>
              </a:rPr>
              <a:t>phoneNumber</a:t>
            </a:r>
            <a:r>
              <a:rPr lang="en-GB" dirty="0">
                <a:solidFill>
                  <a:srgbClr val="93A1A1"/>
                </a:solidFill>
                <a:effectLst/>
              </a:rPr>
              <a:t>:</a:t>
            </a:r>
            <a:r>
              <a:rPr lang="en-GB" dirty="0">
                <a:solidFill>
                  <a:srgbClr val="FDF6E3"/>
                </a:solidFill>
                <a:effectLst/>
              </a:rPr>
              <a:t> </a:t>
            </a:r>
            <a:r>
              <a:rPr lang="en-GB" dirty="0">
                <a:solidFill>
                  <a:srgbClr val="B58900"/>
                </a:solidFill>
                <a:effectLst/>
              </a:rPr>
              <a:t>"0642323412"</a:t>
            </a:r>
            <a:r>
              <a:rPr lang="en-GB" dirty="0">
                <a:solidFill>
                  <a:srgbClr val="93A1A1"/>
                </a:solidFill>
                <a:effectLst/>
              </a:rPr>
              <a:t>,</a:t>
            </a:r>
            <a:r>
              <a:rPr lang="en-GB" dirty="0">
                <a:solidFill>
                  <a:srgbClr val="D4D4D4"/>
                </a:solidFill>
              </a:rPr>
              <a:t> </a:t>
            </a:r>
            <a:r>
              <a:rPr lang="en-GB" dirty="0">
                <a:solidFill>
                  <a:srgbClr val="FDF6E3"/>
                </a:solidFill>
                <a:effectLst/>
              </a:rPr>
              <a:t>city</a:t>
            </a:r>
            <a:r>
              <a:rPr lang="en-GB" dirty="0">
                <a:solidFill>
                  <a:srgbClr val="93A1A1"/>
                </a:solidFill>
                <a:effectLst/>
              </a:rPr>
              <a:t>:</a:t>
            </a:r>
            <a:r>
              <a:rPr lang="en-GB" dirty="0">
                <a:solidFill>
                  <a:srgbClr val="FDF6E3"/>
                </a:solidFill>
                <a:effectLst/>
              </a:rPr>
              <a:t> </a:t>
            </a:r>
            <a:r>
              <a:rPr lang="en-GB" dirty="0">
                <a:solidFill>
                  <a:srgbClr val="B58900"/>
                </a:solidFill>
                <a:effectLst/>
              </a:rPr>
              <a:t>"</a:t>
            </a:r>
            <a:r>
              <a:rPr lang="en-GB" dirty="0" err="1">
                <a:solidFill>
                  <a:srgbClr val="B58900"/>
                </a:solidFill>
                <a:effectLst/>
              </a:rPr>
              <a:t>Surdulica</a:t>
            </a:r>
            <a:r>
              <a:rPr lang="en-GB" dirty="0">
                <a:solidFill>
                  <a:srgbClr val="B58900"/>
                </a:solidFill>
                <a:effectLst/>
              </a:rPr>
              <a:t>"</a:t>
            </a:r>
            <a:r>
              <a:rPr lang="en-GB" dirty="0">
                <a:solidFill>
                  <a:srgbClr val="93A1A1"/>
                </a:solidFill>
                <a:effectLst/>
              </a:rPr>
              <a:t>,</a:t>
            </a:r>
            <a:endParaRPr lang="en-GB" dirty="0">
              <a:solidFill>
                <a:srgbClr val="D4D4D4"/>
              </a:solidFill>
              <a:effectLst/>
            </a:endParaRPr>
          </a:p>
          <a:p>
            <a:pPr marL="152400" indent="0">
              <a:buNone/>
            </a:pPr>
            <a:r>
              <a:rPr lang="en-GB" dirty="0">
                <a:solidFill>
                  <a:srgbClr val="FDF6E3"/>
                </a:solidFill>
                <a:effectLst/>
              </a:rPr>
              <a:t>    </a:t>
            </a:r>
            <a:r>
              <a:rPr lang="en-GB" dirty="0" err="1">
                <a:solidFill>
                  <a:srgbClr val="FDF6E3"/>
                </a:solidFill>
                <a:effectLst/>
              </a:rPr>
              <a:t>isLoggedIn</a:t>
            </a:r>
            <a:r>
              <a:rPr lang="en-GB" dirty="0">
                <a:solidFill>
                  <a:srgbClr val="93A1A1"/>
                </a:solidFill>
                <a:effectLst/>
              </a:rPr>
              <a:t>:</a:t>
            </a:r>
            <a:r>
              <a:rPr lang="en-GB" dirty="0">
                <a:solidFill>
                  <a:srgbClr val="FDF6E3"/>
                </a:solidFill>
                <a:effectLst/>
              </a:rPr>
              <a:t> </a:t>
            </a:r>
            <a:r>
              <a:rPr lang="en-GB" dirty="0">
                <a:solidFill>
                  <a:srgbClr val="859900"/>
                </a:solidFill>
                <a:effectLst/>
              </a:rPr>
              <a:t>false</a:t>
            </a:r>
            <a:r>
              <a:rPr lang="en-GB" dirty="0">
                <a:solidFill>
                  <a:srgbClr val="93A1A1"/>
                </a:solidFill>
                <a:effectLst/>
              </a:rPr>
              <a:t>,</a:t>
            </a:r>
            <a:r>
              <a:rPr lang="en-GB" dirty="0">
                <a:solidFill>
                  <a:srgbClr val="D4D4D4"/>
                </a:solidFill>
              </a:rPr>
              <a:t> </a:t>
            </a:r>
            <a:r>
              <a:rPr lang="en-GB" dirty="0">
                <a:solidFill>
                  <a:srgbClr val="FDF6E3"/>
                </a:solidFill>
                <a:effectLst/>
              </a:rPr>
              <a:t>id</a:t>
            </a:r>
            <a:r>
              <a:rPr lang="en-GB" dirty="0">
                <a:solidFill>
                  <a:srgbClr val="93A1A1"/>
                </a:solidFill>
                <a:effectLst/>
              </a:rPr>
              <a:t>:</a:t>
            </a:r>
            <a:r>
              <a:rPr lang="en-GB" dirty="0">
                <a:solidFill>
                  <a:srgbClr val="FDF6E3"/>
                </a:solidFill>
                <a:effectLst/>
              </a:rPr>
              <a:t> </a:t>
            </a:r>
            <a:r>
              <a:rPr lang="en-GB" dirty="0">
                <a:solidFill>
                  <a:srgbClr val="B58900"/>
                </a:solidFill>
                <a:effectLst/>
              </a:rPr>
              <a:t>"fbb0f131-cfa2-456b-8345-5ffa84a210b7"</a:t>
            </a:r>
            <a:r>
              <a:rPr lang="en-GB" dirty="0">
                <a:solidFill>
                  <a:srgbClr val="93A1A1"/>
                </a:solidFill>
                <a:effectLst/>
              </a:rPr>
              <a:t>,</a:t>
            </a:r>
            <a:r>
              <a:rPr lang="en-GB" dirty="0">
                <a:solidFill>
                  <a:srgbClr val="FDF6E3"/>
                </a:solidFill>
                <a:effectLst/>
              </a:rPr>
              <a:t>   biography</a:t>
            </a:r>
            <a:r>
              <a:rPr lang="en-GB" dirty="0">
                <a:solidFill>
                  <a:srgbClr val="93A1A1"/>
                </a:solidFill>
                <a:effectLst/>
              </a:rPr>
              <a:t>:</a:t>
            </a:r>
            <a:r>
              <a:rPr lang="en-GB" dirty="0">
                <a:solidFill>
                  <a:srgbClr val="FDF6E3"/>
                </a:solidFill>
                <a:effectLst/>
              </a:rPr>
              <a:t> </a:t>
            </a:r>
            <a:r>
              <a:rPr lang="en-GB" dirty="0">
                <a:solidFill>
                  <a:srgbClr val="B58900"/>
                </a:solidFill>
                <a:effectLst/>
              </a:rPr>
              <a:t>""</a:t>
            </a:r>
            <a:r>
              <a:rPr lang="en-GB" dirty="0">
                <a:solidFill>
                  <a:srgbClr val="93A1A1"/>
                </a:solidFill>
                <a:effectLst/>
              </a:rPr>
              <a:t>,</a:t>
            </a:r>
            <a:r>
              <a:rPr lang="en-GB" dirty="0">
                <a:solidFill>
                  <a:srgbClr val="D4D4D4"/>
                </a:solidFill>
                <a:effectLst/>
              </a:rPr>
              <a:t>                </a:t>
            </a:r>
            <a:r>
              <a:rPr lang="en-GB" dirty="0" err="1">
                <a:solidFill>
                  <a:srgbClr val="FDF6E3"/>
                </a:solidFill>
                <a:effectLst/>
              </a:rPr>
              <a:t>profileImg</a:t>
            </a:r>
            <a:r>
              <a:rPr lang="en-GB" dirty="0">
                <a:solidFill>
                  <a:srgbClr val="93A1A1"/>
                </a:solidFill>
                <a:effectLst/>
              </a:rPr>
              <a:t>:</a:t>
            </a:r>
            <a:r>
              <a:rPr lang="en-GB" dirty="0">
                <a:solidFill>
                  <a:srgbClr val="FDF6E3"/>
                </a:solidFill>
                <a:effectLst/>
              </a:rPr>
              <a:t> </a:t>
            </a:r>
            <a:r>
              <a:rPr lang="en-GB" dirty="0">
                <a:solidFill>
                  <a:srgbClr val="B58900"/>
                </a:solidFill>
                <a:effectLst/>
              </a:rPr>
              <a:t>"https://previews.123rf.com/images/</a:t>
            </a:r>
            <a:r>
              <a:rPr lang="en-GB" dirty="0" err="1">
                <a:solidFill>
                  <a:srgbClr val="B58900"/>
                </a:solidFill>
                <a:effectLst/>
              </a:rPr>
              <a:t>domenicogelermo</a:t>
            </a:r>
            <a:r>
              <a:rPr lang="en-GB" dirty="0">
                <a:solidFill>
                  <a:srgbClr val="B58900"/>
                </a:solidFill>
                <a:effectLst/>
              </a:rPr>
              <a:t>/domenicogelermo1709/domenicogelermo170901470/86704733-beauty-face-of-the-young-beautiful-woman-gorgeous-female-portrait-with-slicked-  brown-hair-young.jpg"</a:t>
            </a:r>
            <a:r>
              <a:rPr lang="en-GB" dirty="0">
                <a:solidFill>
                  <a:srgbClr val="93A1A1"/>
                </a:solidFill>
                <a:effectLst/>
              </a:rPr>
              <a:t>,</a:t>
            </a:r>
            <a:r>
              <a:rPr lang="en-GB" dirty="0">
                <a:solidFill>
                  <a:srgbClr val="D4D4D4"/>
                </a:solidFill>
              </a:rPr>
              <a:t> </a:t>
            </a:r>
            <a:r>
              <a:rPr lang="en-GB" dirty="0">
                <a:solidFill>
                  <a:srgbClr val="FDF6E3"/>
                </a:solidFill>
                <a:effectLst/>
              </a:rPr>
              <a:t>email</a:t>
            </a:r>
            <a:r>
              <a:rPr lang="en-GB" dirty="0">
                <a:solidFill>
                  <a:srgbClr val="93A1A1"/>
                </a:solidFill>
                <a:effectLst/>
              </a:rPr>
              <a:t>:</a:t>
            </a:r>
            <a:r>
              <a:rPr lang="en-GB" dirty="0">
                <a:solidFill>
                  <a:srgbClr val="FDF6E3"/>
                </a:solidFill>
                <a:effectLst/>
              </a:rPr>
              <a:t> </a:t>
            </a:r>
            <a:r>
              <a:rPr lang="en-GB" dirty="0">
                <a:solidFill>
                  <a:srgbClr val="B58900"/>
                </a:solidFill>
                <a:effectLst/>
              </a:rPr>
              <a:t>"ivanm00@gmail.com"</a:t>
            </a:r>
            <a:r>
              <a:rPr lang="en-GB" dirty="0">
                <a:solidFill>
                  <a:srgbClr val="93A1A1"/>
                </a:solidFill>
                <a:effectLst/>
              </a:rPr>
              <a:t>,</a:t>
            </a:r>
            <a:r>
              <a:rPr lang="en-GB" dirty="0">
                <a:solidFill>
                  <a:srgbClr val="D4D4D4"/>
                </a:solidFill>
              </a:rPr>
              <a:t> </a:t>
            </a:r>
            <a:r>
              <a:rPr lang="en-GB" dirty="0">
                <a:solidFill>
                  <a:srgbClr val="FDF6E3"/>
                </a:solidFill>
                <a:effectLst/>
              </a:rPr>
              <a:t>username</a:t>
            </a:r>
            <a:r>
              <a:rPr lang="en-GB" dirty="0">
                <a:solidFill>
                  <a:srgbClr val="93A1A1"/>
                </a:solidFill>
                <a:effectLst/>
              </a:rPr>
              <a:t>:</a:t>
            </a:r>
            <a:r>
              <a:rPr lang="en-GB" dirty="0">
                <a:solidFill>
                  <a:srgbClr val="FDF6E3"/>
                </a:solidFill>
                <a:effectLst/>
              </a:rPr>
              <a:t> </a:t>
            </a:r>
            <a:r>
              <a:rPr lang="en-GB" dirty="0">
                <a:solidFill>
                  <a:srgbClr val="B58900"/>
                </a:solidFill>
                <a:effectLst/>
              </a:rPr>
              <a:t>"ivanm00"</a:t>
            </a:r>
            <a:endParaRPr lang="en-GB" dirty="0">
              <a:solidFill>
                <a:srgbClr val="D4D4D4"/>
              </a:solidFill>
              <a:effectLst/>
            </a:endParaRPr>
          </a:p>
          <a:p>
            <a:pPr marL="152400" indent="0">
              <a:buNone/>
            </a:pPr>
            <a:r>
              <a:rPr lang="en-GB" dirty="0">
                <a:solidFill>
                  <a:srgbClr val="FDF6E3"/>
                </a:solidFill>
                <a:effectLst/>
              </a:rPr>
              <a:t>  </a:t>
            </a:r>
            <a:r>
              <a:rPr lang="en-GB" dirty="0">
                <a:solidFill>
                  <a:srgbClr val="93A1A1"/>
                </a:solidFill>
                <a:effectLst/>
              </a:rPr>
              <a:t>})</a:t>
            </a:r>
            <a:endParaRPr lang="en-GB" dirty="0">
              <a:solidFill>
                <a:srgbClr val="D4D4D4"/>
              </a:solidFill>
              <a:effectLst/>
            </a:endParaRPr>
          </a:p>
          <a:p>
            <a:pPr marL="0" lvl="0" indent="0" algn="l" rtl="0">
              <a:spcBef>
                <a:spcPts val="0"/>
              </a:spcBef>
              <a:spcAft>
                <a:spcPts val="0"/>
              </a:spcAft>
              <a:buNone/>
            </a:pPr>
            <a:endParaRPr lang="en-GB" dirty="0"/>
          </a:p>
        </p:txBody>
      </p:sp>
      <p:grpSp>
        <p:nvGrpSpPr>
          <p:cNvPr id="777" name="Google Shape;777;p47"/>
          <p:cNvGrpSpPr/>
          <p:nvPr/>
        </p:nvGrpSpPr>
        <p:grpSpPr>
          <a:xfrm rot="5400000">
            <a:off x="548940" y="567094"/>
            <a:ext cx="328561" cy="328561"/>
            <a:chOff x="2040096" y="423669"/>
            <a:chExt cx="328561" cy="328561"/>
          </a:xfrm>
        </p:grpSpPr>
        <p:sp>
          <p:nvSpPr>
            <p:cNvPr id="778" name="Google Shape;778;p47"/>
            <p:cNvSpPr/>
            <p:nvPr/>
          </p:nvSpPr>
          <p:spPr>
            <a:xfrm rot="-2700000">
              <a:off x="2060130" y="63546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79" name="Google Shape;779;p47"/>
            <p:cNvSpPr/>
            <p:nvPr/>
          </p:nvSpPr>
          <p:spPr>
            <a:xfrm rot="-2700000">
              <a:off x="2156011" y="53958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80" name="Google Shape;780;p47"/>
            <p:cNvSpPr/>
            <p:nvPr/>
          </p:nvSpPr>
          <p:spPr>
            <a:xfrm rot="-2700000">
              <a:off x="2251891" y="443703"/>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extLst>
      <p:ext uri="{BB962C8B-B14F-4D97-AF65-F5344CB8AC3E}">
        <p14:creationId xmlns:p14="http://schemas.microsoft.com/office/powerpoint/2010/main" val="30397919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b="0" dirty="0" err="1">
                <a:solidFill>
                  <a:schemeClr val="tx1"/>
                </a:solidFill>
                <a:latin typeface="Times New Roman" panose="02020603050405020304" pitchFamily="18" charset="0"/>
                <a:cs typeface="Times New Roman" panose="02020603050405020304" pitchFamily="18" charset="0"/>
              </a:rPr>
              <a:t>Grafovska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baza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podataka</a:t>
            </a:r>
            <a:r>
              <a:rPr lang="en-GB" sz="3000" b="0" dirty="0">
                <a:solidFill>
                  <a:schemeClr val="tx1"/>
                </a:solidFill>
                <a:latin typeface="Times New Roman" panose="02020603050405020304" pitchFamily="18" charset="0"/>
                <a:cs typeface="Times New Roman" panose="02020603050405020304" pitchFamily="18" charset="0"/>
              </a:rPr>
              <a:t> – </a:t>
            </a:r>
            <a:r>
              <a:rPr lang="en-GB" sz="3000" b="0" dirty="0" err="1">
                <a:solidFill>
                  <a:schemeClr val="tx1"/>
                </a:solidFill>
                <a:latin typeface="Times New Roman" panose="02020603050405020304" pitchFamily="18" charset="0"/>
                <a:cs typeface="Times New Roman" panose="02020603050405020304" pitchFamily="18" charset="0"/>
              </a:rPr>
              <a:t>Društvena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mreža</a:t>
            </a:r>
            <a:endParaRPr dirty="0"/>
          </a:p>
        </p:txBody>
      </p:sp>
      <p:sp>
        <p:nvSpPr>
          <p:cNvPr id="768" name="Google Shape;768;p47"/>
          <p:cNvSpPr txBox="1">
            <a:spLocks noGrp="1"/>
          </p:cNvSpPr>
          <p:nvPr>
            <p:ph type="subTitle" idx="4294967295"/>
          </p:nvPr>
        </p:nvSpPr>
        <p:spPr>
          <a:xfrm>
            <a:off x="644820" y="1235675"/>
            <a:ext cx="7912771" cy="3340731"/>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dirty="0" err="1">
                <a:solidFill>
                  <a:schemeClr val="tx1"/>
                </a:solidFill>
                <a:latin typeface="Times New Roman" panose="02020603050405020304" pitchFamily="18" charset="0"/>
                <a:cs typeface="Times New Roman" panose="02020603050405020304" pitchFamily="18" charset="0"/>
              </a:rPr>
              <a:t>Čvorovi</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su</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zapisani</a:t>
            </a:r>
            <a:r>
              <a:rPr lang="en-GB" dirty="0">
                <a:solidFill>
                  <a:schemeClr val="tx1"/>
                </a:solidFill>
                <a:latin typeface="Times New Roman" panose="02020603050405020304" pitchFamily="18" charset="0"/>
                <a:cs typeface="Times New Roman" panose="02020603050405020304" pitchFamily="18" charset="0"/>
              </a:rPr>
              <a:t> u </a:t>
            </a:r>
            <a:r>
              <a:rPr lang="en-GB" dirty="0" err="1">
                <a:solidFill>
                  <a:schemeClr val="tx1"/>
                </a:solidFill>
                <a:latin typeface="Times New Roman" panose="02020603050405020304" pitchFamily="18" charset="0"/>
                <a:cs typeface="Times New Roman" panose="02020603050405020304" pitchFamily="18" charset="0"/>
              </a:rPr>
              <a:t>json</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formatu</a:t>
            </a:r>
            <a:r>
              <a:rPr lang="en-GB" dirty="0">
                <a:solidFill>
                  <a:schemeClr val="tx1"/>
                </a:solidFill>
                <a:latin typeface="Times New Roman" panose="02020603050405020304" pitchFamily="18" charset="0"/>
                <a:cs typeface="Times New Roman" panose="02020603050405020304" pitchFamily="18" charset="0"/>
              </a:rPr>
              <a:t>.</a:t>
            </a:r>
          </a:p>
          <a:p>
            <a:pPr marL="0" lvl="0" indent="0" algn="just" rtl="0">
              <a:spcBef>
                <a:spcPts val="0"/>
              </a:spcBef>
              <a:spcAft>
                <a:spcPts val="0"/>
              </a:spcAft>
              <a:buNone/>
            </a:pPr>
            <a:endParaRPr lang="en-GB" dirty="0">
              <a:solidFill>
                <a:srgbClr val="D1D5DB"/>
              </a:solidFill>
              <a:latin typeface="Söhne"/>
            </a:endParaRPr>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p:txBody>
      </p:sp>
      <p:grpSp>
        <p:nvGrpSpPr>
          <p:cNvPr id="777" name="Google Shape;777;p47"/>
          <p:cNvGrpSpPr/>
          <p:nvPr/>
        </p:nvGrpSpPr>
        <p:grpSpPr>
          <a:xfrm rot="5400000">
            <a:off x="548940" y="567094"/>
            <a:ext cx="328561" cy="328561"/>
            <a:chOff x="2040096" y="423669"/>
            <a:chExt cx="328561" cy="328561"/>
          </a:xfrm>
        </p:grpSpPr>
        <p:sp>
          <p:nvSpPr>
            <p:cNvPr id="778" name="Google Shape;778;p47"/>
            <p:cNvSpPr/>
            <p:nvPr/>
          </p:nvSpPr>
          <p:spPr>
            <a:xfrm rot="-2700000">
              <a:off x="2060130" y="63546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79" name="Google Shape;779;p47"/>
            <p:cNvSpPr/>
            <p:nvPr/>
          </p:nvSpPr>
          <p:spPr>
            <a:xfrm rot="-2700000">
              <a:off x="2156011" y="53958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80" name="Google Shape;780;p47"/>
            <p:cNvSpPr/>
            <p:nvPr/>
          </p:nvSpPr>
          <p:spPr>
            <a:xfrm rot="-2700000">
              <a:off x="2251891" y="443703"/>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pic>
        <p:nvPicPr>
          <p:cNvPr id="5" name="Picture 4" descr="A screen shot of a computer&#10;&#10;Description automatically generated">
            <a:extLst>
              <a:ext uri="{FF2B5EF4-FFF2-40B4-BE49-F238E27FC236}">
                <a16:creationId xmlns:a16="http://schemas.microsoft.com/office/drawing/2014/main" id="{B92271C0-190F-A752-B165-04B3125A52D5}"/>
              </a:ext>
            </a:extLst>
          </p:cNvPr>
          <p:cNvPicPr>
            <a:picLocks noChangeAspect="1"/>
          </p:cNvPicPr>
          <p:nvPr/>
        </p:nvPicPr>
        <p:blipFill>
          <a:blip r:embed="rId3"/>
          <a:stretch>
            <a:fillRect/>
          </a:stretch>
        </p:blipFill>
        <p:spPr>
          <a:xfrm>
            <a:off x="869674" y="1593644"/>
            <a:ext cx="7404651" cy="2982762"/>
          </a:xfrm>
          <a:prstGeom prst="rect">
            <a:avLst/>
          </a:prstGeom>
        </p:spPr>
      </p:pic>
    </p:spTree>
    <p:extLst>
      <p:ext uri="{BB962C8B-B14F-4D97-AF65-F5344CB8AC3E}">
        <p14:creationId xmlns:p14="http://schemas.microsoft.com/office/powerpoint/2010/main" val="3239533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2" name="Google Shape;422;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err="1"/>
              <a:t>Uvod</a:t>
            </a:r>
            <a:r>
              <a:rPr lang="en-GB" dirty="0"/>
              <a:t> u </a:t>
            </a:r>
            <a:r>
              <a:rPr lang="en-GB" dirty="0" err="1"/>
              <a:t>Grafovske</a:t>
            </a:r>
            <a:r>
              <a:rPr lang="en-GB" dirty="0"/>
              <a:t> </a:t>
            </a:r>
            <a:r>
              <a:rPr lang="en-GB" dirty="0" err="1"/>
              <a:t>baze</a:t>
            </a:r>
            <a:r>
              <a:rPr lang="en-GB" dirty="0"/>
              <a:t> </a:t>
            </a:r>
            <a:r>
              <a:rPr lang="en-GB" dirty="0" err="1"/>
              <a:t>podataka</a:t>
            </a:r>
            <a:endParaRPr dirty="0"/>
          </a:p>
        </p:txBody>
      </p:sp>
      <p:sp>
        <p:nvSpPr>
          <p:cNvPr id="3" name="Subtitle 2">
            <a:extLst>
              <a:ext uri="{FF2B5EF4-FFF2-40B4-BE49-F238E27FC236}">
                <a16:creationId xmlns:a16="http://schemas.microsoft.com/office/drawing/2014/main" id="{CD52E5E7-F17D-07CC-B266-FA2549431DA7}"/>
              </a:ext>
            </a:extLst>
          </p:cNvPr>
          <p:cNvSpPr>
            <a:spLocks noGrp="1"/>
          </p:cNvSpPr>
          <p:nvPr>
            <p:ph type="subTitle" idx="5"/>
          </p:nvPr>
        </p:nvSpPr>
        <p:spPr>
          <a:xfrm>
            <a:off x="471522" y="1576887"/>
            <a:ext cx="4627252" cy="379200"/>
          </a:xfrm>
        </p:spPr>
        <p:txBody>
          <a:bodyPr/>
          <a:lstStyle/>
          <a:p>
            <a:r>
              <a:rPr lang="en-GB" sz="1600" dirty="0" err="1">
                <a:solidFill>
                  <a:schemeClr val="tx1"/>
                </a:solidFill>
                <a:effectLst/>
                <a:latin typeface="Times New Roman" panose="02020603050405020304" pitchFamily="18" charset="0"/>
                <a:cs typeface="Times New Roman" panose="02020603050405020304" pitchFamily="18" charset="0"/>
              </a:rPr>
              <a:t>Grafovske</a:t>
            </a:r>
            <a:r>
              <a:rPr lang="en-GB" sz="1600" dirty="0">
                <a:solidFill>
                  <a:schemeClr val="tx1"/>
                </a:solidFill>
                <a:effectLst/>
                <a:latin typeface="Times New Roman" panose="02020603050405020304" pitchFamily="18" charset="0"/>
                <a:cs typeface="Times New Roman" panose="02020603050405020304" pitchFamily="18" charset="0"/>
              </a:rPr>
              <a:t> </a:t>
            </a:r>
            <a:r>
              <a:rPr lang="en-GB" sz="1600" dirty="0" err="1">
                <a:solidFill>
                  <a:schemeClr val="tx1"/>
                </a:solidFill>
                <a:effectLst/>
                <a:latin typeface="Times New Roman" panose="02020603050405020304" pitchFamily="18" charset="0"/>
                <a:cs typeface="Times New Roman" panose="02020603050405020304" pitchFamily="18" charset="0"/>
              </a:rPr>
              <a:t>baze</a:t>
            </a:r>
            <a:r>
              <a:rPr lang="en-GB" sz="1600" dirty="0">
                <a:solidFill>
                  <a:schemeClr val="tx1"/>
                </a:solidFill>
                <a:effectLst/>
                <a:latin typeface="Times New Roman" panose="02020603050405020304" pitchFamily="18" charset="0"/>
                <a:cs typeface="Times New Roman" panose="02020603050405020304" pitchFamily="18" charset="0"/>
              </a:rPr>
              <a:t> vs. </a:t>
            </a:r>
            <a:r>
              <a:rPr lang="en-GB" sz="1600" dirty="0" err="1">
                <a:solidFill>
                  <a:schemeClr val="tx1"/>
                </a:solidFill>
                <a:effectLst/>
                <a:latin typeface="Times New Roman" panose="02020603050405020304" pitchFamily="18" charset="0"/>
                <a:cs typeface="Times New Roman" panose="02020603050405020304" pitchFamily="18" charset="0"/>
              </a:rPr>
              <a:t>Relacione</a:t>
            </a:r>
            <a:r>
              <a:rPr lang="en-GB" sz="1600" dirty="0">
                <a:solidFill>
                  <a:schemeClr val="tx1"/>
                </a:solidFill>
                <a:effectLst/>
                <a:latin typeface="Times New Roman" panose="02020603050405020304" pitchFamily="18" charset="0"/>
                <a:cs typeface="Times New Roman" panose="02020603050405020304" pitchFamily="18" charset="0"/>
              </a:rPr>
              <a:t> </a:t>
            </a:r>
            <a:r>
              <a:rPr lang="en-GB" sz="1600" dirty="0" err="1">
                <a:solidFill>
                  <a:schemeClr val="tx1"/>
                </a:solidFill>
                <a:effectLst/>
                <a:latin typeface="Times New Roman" panose="02020603050405020304" pitchFamily="18" charset="0"/>
                <a:cs typeface="Times New Roman" panose="02020603050405020304" pitchFamily="18" charset="0"/>
              </a:rPr>
              <a:t>baze</a:t>
            </a:r>
            <a:r>
              <a:rPr lang="en-GB" sz="1600" dirty="0">
                <a:solidFill>
                  <a:schemeClr val="tx1"/>
                </a:solidFill>
                <a:effectLst/>
                <a:latin typeface="Times New Roman" panose="02020603050405020304" pitchFamily="18" charset="0"/>
                <a:cs typeface="Times New Roman" panose="02020603050405020304" pitchFamily="18" charset="0"/>
              </a:rPr>
              <a:t> </a:t>
            </a:r>
            <a:r>
              <a:rPr lang="en-GB" sz="1600" dirty="0" err="1">
                <a:solidFill>
                  <a:schemeClr val="tx1"/>
                </a:solidFill>
                <a:effectLst/>
                <a:latin typeface="Times New Roman" panose="02020603050405020304" pitchFamily="18" charset="0"/>
                <a:cs typeface="Times New Roman" panose="02020603050405020304" pitchFamily="18" charset="0"/>
              </a:rPr>
              <a:t>podataka</a:t>
            </a:r>
            <a:endParaRPr lang="en-GB" sz="1600" dirty="0">
              <a:solidFill>
                <a:schemeClr val="tx1"/>
              </a:solidFill>
              <a:latin typeface="Times New Roman" panose="020206030504050203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id="{135A71F0-1765-5FD1-6029-87D0FB05D49A}"/>
              </a:ext>
            </a:extLst>
          </p:cNvPr>
          <p:cNvSpPr>
            <a:spLocks noGrp="1"/>
          </p:cNvSpPr>
          <p:nvPr>
            <p:ph type="subTitle" idx="1"/>
          </p:nvPr>
        </p:nvSpPr>
        <p:spPr>
          <a:xfrm>
            <a:off x="874644" y="2175796"/>
            <a:ext cx="6997148" cy="2017645"/>
          </a:xfrm>
        </p:spPr>
        <p:txBody>
          <a:bodyPr/>
          <a:lstStyle/>
          <a:p>
            <a:pPr algn="just"/>
            <a:r>
              <a:rPr lang="en-GB" dirty="0" err="1">
                <a:solidFill>
                  <a:schemeClr val="tx1"/>
                </a:solidFill>
                <a:latin typeface="Times New Roman" panose="02020603050405020304" pitchFamily="18" charset="0"/>
                <a:cs typeface="Times New Roman" panose="02020603050405020304" pitchFamily="18" charset="0"/>
              </a:rPr>
              <a:t>Relacione</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baze</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podataka</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su</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tradicionalni</a:t>
            </a:r>
            <a:r>
              <a:rPr lang="en-GB" dirty="0">
                <a:solidFill>
                  <a:schemeClr val="tx1"/>
                </a:solidFill>
                <a:latin typeface="Times New Roman" panose="02020603050405020304" pitchFamily="18" charset="0"/>
                <a:cs typeface="Times New Roman" panose="02020603050405020304" pitchFamily="18" charset="0"/>
              </a:rPr>
              <a:t> model koji koristi </a:t>
            </a:r>
            <a:r>
              <a:rPr lang="en-GB" dirty="0" err="1">
                <a:solidFill>
                  <a:schemeClr val="tx1"/>
                </a:solidFill>
                <a:latin typeface="Times New Roman" panose="02020603050405020304" pitchFamily="18" charset="0"/>
                <a:cs typeface="Times New Roman" panose="02020603050405020304" pitchFamily="18" charset="0"/>
              </a:rPr>
              <a:t>tabelarnu</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strukturu</a:t>
            </a:r>
            <a:r>
              <a:rPr lang="en-GB" dirty="0">
                <a:solidFill>
                  <a:schemeClr val="tx1"/>
                </a:solidFill>
                <a:latin typeface="Times New Roman" panose="02020603050405020304" pitchFamily="18" charset="0"/>
                <a:cs typeface="Times New Roman" panose="02020603050405020304" pitchFamily="18" charset="0"/>
              </a:rPr>
              <a:t> za </a:t>
            </a:r>
            <a:r>
              <a:rPr lang="en-GB" dirty="0" err="1">
                <a:solidFill>
                  <a:schemeClr val="tx1"/>
                </a:solidFill>
                <a:latin typeface="Times New Roman" panose="02020603050405020304" pitchFamily="18" charset="0"/>
                <a:cs typeface="Times New Roman" panose="02020603050405020304" pitchFamily="18" charset="0"/>
              </a:rPr>
              <a:t>organizaciju</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podataka</a:t>
            </a:r>
            <a:r>
              <a:rPr lang="en-GB" dirty="0">
                <a:solidFill>
                  <a:schemeClr val="tx1"/>
                </a:solidFill>
                <a:latin typeface="Times New Roman" panose="02020603050405020304" pitchFamily="18" charset="0"/>
                <a:cs typeface="Times New Roman" panose="02020603050405020304" pitchFamily="18" charset="0"/>
              </a:rPr>
              <a:t>.</a:t>
            </a:r>
          </a:p>
          <a:p>
            <a:pPr algn="just"/>
            <a:r>
              <a:rPr lang="en-GB" dirty="0">
                <a:solidFill>
                  <a:schemeClr val="tx1"/>
                </a:solidFill>
                <a:latin typeface="Times New Roman" panose="02020603050405020304" pitchFamily="18" charset="0"/>
                <a:cs typeface="Times New Roman" panose="02020603050405020304" pitchFamily="18" charset="0"/>
              </a:rPr>
              <a:t>U </a:t>
            </a:r>
            <a:r>
              <a:rPr lang="en-GB" dirty="0" err="1">
                <a:solidFill>
                  <a:schemeClr val="tx1"/>
                </a:solidFill>
                <a:latin typeface="Times New Roman" panose="02020603050405020304" pitchFamily="18" charset="0"/>
                <a:cs typeface="Times New Roman" panose="02020603050405020304" pitchFamily="18" charset="0"/>
              </a:rPr>
              <a:t>poređenju</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sa</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grafovskim</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bazama</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imaju</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nekoliko</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ključnih</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razlika</a:t>
            </a:r>
            <a:r>
              <a:rPr lang="en-GB" dirty="0">
                <a:solidFill>
                  <a:schemeClr val="tx1"/>
                </a:solidFill>
                <a:latin typeface="Times New Roman" panose="02020603050405020304" pitchFamily="18" charset="0"/>
                <a:cs typeface="Times New Roman" panose="02020603050405020304" pitchFamily="18" charset="0"/>
              </a:rPr>
              <a:t>:</a:t>
            </a:r>
          </a:p>
          <a:p>
            <a:pPr algn="just"/>
            <a:endParaRPr lang="en-GB" dirty="0">
              <a:solidFill>
                <a:schemeClr val="tx1"/>
              </a:solidFill>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GB" b="1" i="0" dirty="0" err="1">
                <a:solidFill>
                  <a:schemeClr val="tx1"/>
                </a:solidFill>
                <a:effectLst/>
                <a:latin typeface="Times New Roman" panose="02020603050405020304" pitchFamily="18" charset="0"/>
                <a:cs typeface="Times New Roman" panose="02020603050405020304" pitchFamily="18" charset="0"/>
              </a:rPr>
              <a:t>Struktura</a:t>
            </a:r>
            <a:r>
              <a:rPr lang="en-GB" b="1" i="0" dirty="0">
                <a:solidFill>
                  <a:schemeClr val="tx1"/>
                </a:solidFill>
                <a:effectLst/>
                <a:latin typeface="Times New Roman" panose="02020603050405020304" pitchFamily="18" charset="0"/>
                <a:cs typeface="Times New Roman" panose="02020603050405020304" pitchFamily="18" charset="0"/>
              </a:rPr>
              <a:t> </a:t>
            </a:r>
            <a:r>
              <a:rPr lang="en-GB" b="1" dirty="0" err="1">
                <a:solidFill>
                  <a:schemeClr val="tx1"/>
                </a:solidFill>
                <a:latin typeface="Times New Roman" panose="02020603050405020304" pitchFamily="18" charset="0"/>
                <a:cs typeface="Times New Roman" panose="02020603050405020304" pitchFamily="18" charset="0"/>
              </a:rPr>
              <a:t>p</a:t>
            </a:r>
            <a:r>
              <a:rPr lang="en-GB" b="1" i="0" dirty="0" err="1">
                <a:solidFill>
                  <a:schemeClr val="tx1"/>
                </a:solidFill>
                <a:effectLst/>
                <a:latin typeface="Times New Roman" panose="02020603050405020304" pitchFamily="18" charset="0"/>
                <a:cs typeface="Times New Roman" panose="02020603050405020304" pitchFamily="18" charset="0"/>
              </a:rPr>
              <a:t>odataka</a:t>
            </a:r>
            <a:r>
              <a:rPr lang="en-GB" b="1" i="0" dirty="0">
                <a:solidFill>
                  <a:schemeClr val="tx1"/>
                </a:solidFill>
                <a:effectLst/>
                <a:latin typeface="Times New Roman" panose="02020603050405020304" pitchFamily="18" charset="0"/>
                <a:cs typeface="Times New Roman" panose="02020603050405020304" pitchFamily="18" charset="0"/>
              </a:rPr>
              <a:t>:</a:t>
            </a:r>
            <a:r>
              <a:rPr lang="en-GB" b="0" i="0" dirty="0">
                <a:solidFill>
                  <a:schemeClr val="tx1"/>
                </a:solidFill>
                <a:effectLst/>
                <a:latin typeface="Times New Roman" panose="02020603050405020304" pitchFamily="18" charset="0"/>
                <a:cs typeface="Times New Roman" panose="02020603050405020304" pitchFamily="18" charset="0"/>
              </a:rPr>
              <a:t> Dok </a:t>
            </a:r>
            <a:r>
              <a:rPr lang="en-GB" b="0" i="0" dirty="0" err="1">
                <a:solidFill>
                  <a:schemeClr val="tx1"/>
                </a:solidFill>
                <a:effectLst/>
                <a:latin typeface="Times New Roman" panose="02020603050405020304" pitchFamily="18" charset="0"/>
                <a:cs typeface="Times New Roman" panose="02020603050405020304" pitchFamily="18" charset="0"/>
              </a:rPr>
              <a:t>su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relacione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baze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tabele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redovima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kolonama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grafovske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baze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koriste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graf</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čvorovima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vezama</a:t>
            </a:r>
            <a:r>
              <a:rPr lang="en-GB" b="0" i="0" dirty="0">
                <a:solidFill>
                  <a:schemeClr val="tx1"/>
                </a:solidFill>
                <a:effectLst/>
                <a:latin typeface="Times New Roman" panose="02020603050405020304" pitchFamily="18" charset="0"/>
                <a:cs typeface="Times New Roman" panose="02020603050405020304" pitchFamily="18" charset="0"/>
              </a:rPr>
              <a:t>.</a:t>
            </a:r>
          </a:p>
          <a:p>
            <a:pPr algn="l">
              <a:buFont typeface="Arial" panose="020B0604020202020204" pitchFamily="34" charset="0"/>
              <a:buChar char="•"/>
            </a:pPr>
            <a:endParaRPr lang="en-GB" b="0" i="0" dirty="0">
              <a:solidFill>
                <a:schemeClr val="tx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GB" b="1" i="0" dirty="0" err="1">
                <a:solidFill>
                  <a:schemeClr val="tx1"/>
                </a:solidFill>
                <a:effectLst/>
                <a:latin typeface="Times New Roman" panose="02020603050405020304" pitchFamily="18" charset="0"/>
                <a:cs typeface="Times New Roman" panose="02020603050405020304" pitchFamily="18" charset="0"/>
              </a:rPr>
              <a:t>Odnosi</a:t>
            </a:r>
            <a:r>
              <a:rPr lang="en-GB" b="1" i="0" dirty="0">
                <a:solidFill>
                  <a:schemeClr val="tx1"/>
                </a:solidFill>
                <a:effectLst/>
                <a:latin typeface="Times New Roman" panose="02020603050405020304" pitchFamily="18" charset="0"/>
                <a:cs typeface="Times New Roman" panose="02020603050405020304" pitchFamily="18" charset="0"/>
              </a:rPr>
              <a:t>:</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Grafovske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baze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efikasnije</a:t>
            </a:r>
            <a:r>
              <a:rPr lang="en-GB" b="0" i="0" dirty="0">
                <a:solidFill>
                  <a:schemeClr val="tx1"/>
                </a:solidFill>
                <a:effectLst/>
                <a:latin typeface="Times New Roman" panose="02020603050405020304" pitchFamily="18" charset="0"/>
                <a:cs typeface="Times New Roman" panose="02020603050405020304" pitchFamily="18" charset="0"/>
              </a:rPr>
              <a:t> za </a:t>
            </a:r>
            <a:r>
              <a:rPr lang="en-GB" b="0" i="0" dirty="0" err="1">
                <a:solidFill>
                  <a:schemeClr val="tx1"/>
                </a:solidFill>
                <a:effectLst/>
                <a:latin typeface="Times New Roman" panose="02020603050405020304" pitchFamily="18" charset="0"/>
                <a:cs typeface="Times New Roman" panose="02020603050405020304" pitchFamily="18" charset="0"/>
              </a:rPr>
              <a:t>modeliranje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analizu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složenih</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odnosa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dok</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relacione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baze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bolje</a:t>
            </a:r>
            <a:r>
              <a:rPr lang="en-GB" b="0" i="0" dirty="0">
                <a:solidFill>
                  <a:schemeClr val="tx1"/>
                </a:solidFill>
                <a:effectLst/>
                <a:latin typeface="Times New Roman" panose="02020603050405020304" pitchFamily="18" charset="0"/>
                <a:cs typeface="Times New Roman" panose="02020603050405020304" pitchFamily="18" charset="0"/>
              </a:rPr>
              <a:t> za </a:t>
            </a:r>
            <a:r>
              <a:rPr lang="en-GB" b="0" i="0" dirty="0" err="1">
                <a:solidFill>
                  <a:schemeClr val="tx1"/>
                </a:solidFill>
                <a:effectLst/>
                <a:latin typeface="Times New Roman" panose="02020603050405020304" pitchFamily="18" charset="0"/>
                <a:cs typeface="Times New Roman" panose="02020603050405020304" pitchFamily="18" charset="0"/>
              </a:rPr>
              <a:t>jednostavne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strukturirane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podatke</a:t>
            </a:r>
            <a:r>
              <a:rPr lang="en-GB" b="0" i="0" dirty="0">
                <a:solidFill>
                  <a:schemeClr val="tx1"/>
                </a:solidFill>
                <a:effectLst/>
                <a:latin typeface="Times New Roman" panose="02020603050405020304" pitchFamily="18" charset="0"/>
                <a:cs typeface="Times New Roman" panose="02020603050405020304" pitchFamily="18" charset="0"/>
              </a:rPr>
              <a:t>.</a:t>
            </a:r>
          </a:p>
          <a:p>
            <a:pPr algn="l">
              <a:buFont typeface="Arial" panose="020B0604020202020204" pitchFamily="34" charset="0"/>
              <a:buChar char="•"/>
            </a:pPr>
            <a:endParaRPr lang="en-GB" b="0" i="0" dirty="0">
              <a:solidFill>
                <a:schemeClr val="tx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GB" b="1" i="0" dirty="0" err="1">
                <a:solidFill>
                  <a:schemeClr val="tx1"/>
                </a:solidFill>
                <a:effectLst/>
                <a:latin typeface="Times New Roman" panose="02020603050405020304" pitchFamily="18" charset="0"/>
                <a:cs typeface="Times New Roman" panose="02020603050405020304" pitchFamily="18" charset="0"/>
              </a:rPr>
              <a:t>Upiti</a:t>
            </a:r>
            <a:r>
              <a:rPr lang="en-GB" b="1" i="0" dirty="0">
                <a:solidFill>
                  <a:schemeClr val="tx1"/>
                </a:solidFill>
                <a:effectLst/>
                <a:latin typeface="Times New Roman" panose="02020603050405020304" pitchFamily="18" charset="0"/>
                <a:cs typeface="Times New Roman" panose="02020603050405020304" pitchFamily="18" charset="0"/>
              </a:rPr>
              <a:t>:</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Grafovske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baze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olakšavaju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upite</a:t>
            </a:r>
            <a:r>
              <a:rPr lang="en-GB" b="0" i="0" dirty="0">
                <a:solidFill>
                  <a:schemeClr val="tx1"/>
                </a:solidFill>
                <a:effectLst/>
                <a:latin typeface="Times New Roman" panose="02020603050405020304" pitchFamily="18" charset="0"/>
                <a:cs typeface="Times New Roman" panose="02020603050405020304" pitchFamily="18" charset="0"/>
              </a:rPr>
              <a:t> koji se </a:t>
            </a:r>
            <a:r>
              <a:rPr lang="en-GB" b="0" i="0" dirty="0" err="1">
                <a:solidFill>
                  <a:schemeClr val="tx1"/>
                </a:solidFill>
                <a:effectLst/>
                <a:latin typeface="Times New Roman" panose="02020603050405020304" pitchFamily="18" charset="0"/>
                <a:cs typeface="Times New Roman" panose="02020603050405020304" pitchFamily="18" charset="0"/>
              </a:rPr>
              <a:t>fokusiraju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na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međusobne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odnose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dok</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relacione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baze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bolje</a:t>
            </a:r>
            <a:r>
              <a:rPr lang="en-GB" b="0" i="0" dirty="0">
                <a:solidFill>
                  <a:schemeClr val="tx1"/>
                </a:solidFill>
                <a:effectLst/>
                <a:latin typeface="Times New Roman" panose="02020603050405020304" pitchFamily="18" charset="0"/>
                <a:cs typeface="Times New Roman" panose="02020603050405020304" pitchFamily="18" charset="0"/>
              </a:rPr>
              <a:t> za </a:t>
            </a:r>
            <a:r>
              <a:rPr lang="en-GB" b="0" i="0" dirty="0" err="1">
                <a:solidFill>
                  <a:schemeClr val="tx1"/>
                </a:solidFill>
                <a:effectLst/>
                <a:latin typeface="Times New Roman" panose="02020603050405020304" pitchFamily="18" charset="0"/>
                <a:cs typeface="Times New Roman" panose="02020603050405020304" pitchFamily="18" charset="0"/>
              </a:rPr>
              <a:t>agregaciju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analizu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velikih</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količina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podataka</a:t>
            </a:r>
            <a:r>
              <a:rPr lang="en-GB" b="0" i="0" dirty="0">
                <a:solidFill>
                  <a:schemeClr val="tx1"/>
                </a:solidFill>
                <a:effectLst/>
                <a:latin typeface="Times New Roman" panose="02020603050405020304" pitchFamily="18" charset="0"/>
                <a:cs typeface="Times New Roman" panose="02020603050405020304" pitchFamily="18" charset="0"/>
              </a:rPr>
              <a:t>.</a:t>
            </a:r>
          </a:p>
          <a:p>
            <a:pPr marL="152400" indent="0" algn="just"/>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11852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b="0" dirty="0" err="1">
                <a:solidFill>
                  <a:schemeClr val="tx1"/>
                </a:solidFill>
                <a:latin typeface="Times New Roman" panose="02020603050405020304" pitchFamily="18" charset="0"/>
                <a:cs typeface="Times New Roman" panose="02020603050405020304" pitchFamily="18" charset="0"/>
              </a:rPr>
              <a:t>Grafovska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baza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podataka</a:t>
            </a:r>
            <a:r>
              <a:rPr lang="en-GB" sz="3000" b="0" dirty="0">
                <a:solidFill>
                  <a:schemeClr val="tx1"/>
                </a:solidFill>
                <a:latin typeface="Times New Roman" panose="02020603050405020304" pitchFamily="18" charset="0"/>
                <a:cs typeface="Times New Roman" panose="02020603050405020304" pitchFamily="18" charset="0"/>
              </a:rPr>
              <a:t> – </a:t>
            </a:r>
            <a:r>
              <a:rPr lang="en-GB" sz="3000" b="0" dirty="0" err="1">
                <a:solidFill>
                  <a:schemeClr val="tx1"/>
                </a:solidFill>
                <a:latin typeface="Times New Roman" panose="02020603050405020304" pitchFamily="18" charset="0"/>
                <a:cs typeface="Times New Roman" panose="02020603050405020304" pitchFamily="18" charset="0"/>
              </a:rPr>
              <a:t>Društvena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mreža</a:t>
            </a:r>
            <a:endParaRPr dirty="0"/>
          </a:p>
        </p:txBody>
      </p:sp>
      <p:sp>
        <p:nvSpPr>
          <p:cNvPr id="768" name="Google Shape;768;p47"/>
          <p:cNvSpPr txBox="1">
            <a:spLocks noGrp="1"/>
          </p:cNvSpPr>
          <p:nvPr>
            <p:ph type="subTitle" idx="4294967295"/>
          </p:nvPr>
        </p:nvSpPr>
        <p:spPr>
          <a:xfrm>
            <a:off x="427383" y="1944981"/>
            <a:ext cx="4542183" cy="1643045"/>
          </a:xfrm>
          <a:prstGeom prst="rect">
            <a:avLst/>
          </a:prstGeom>
        </p:spPr>
        <p:txBody>
          <a:bodyPr spcFirstLastPara="1" wrap="square" lIns="91425" tIns="91425" rIns="91425" bIns="91425" anchor="t" anchorCtr="0">
            <a:noAutofit/>
          </a:bodyPr>
          <a:lstStyle/>
          <a:p>
            <a:pPr algn="just">
              <a:buFont typeface="Wingdings" panose="05000000000000000000" pitchFamily="2" charset="2"/>
              <a:buChar char="§"/>
            </a:pPr>
            <a:r>
              <a:rPr lang="en-GB" b="0" i="0" dirty="0">
                <a:solidFill>
                  <a:schemeClr val="tx1"/>
                </a:solidFill>
                <a:effectLst/>
                <a:latin typeface="Times New Roman" panose="02020603050405020304" pitchFamily="18" charset="0"/>
                <a:cs typeface="Times New Roman" panose="02020603050405020304" pitchFamily="18" charset="0"/>
              </a:rPr>
              <a:t>U </a:t>
            </a:r>
            <a:r>
              <a:rPr lang="en-GB" b="0" i="0" dirty="0" err="1">
                <a:solidFill>
                  <a:schemeClr val="tx1"/>
                </a:solidFill>
                <a:effectLst/>
                <a:latin typeface="Times New Roman" panose="02020603050405020304" pitchFamily="18" charset="0"/>
                <a:cs typeface="Times New Roman" panose="02020603050405020304" pitchFamily="18" charset="0"/>
              </a:rPr>
              <a:t>delu</a:t>
            </a:r>
            <a:r>
              <a:rPr lang="en-GB" b="0" i="0" dirty="0">
                <a:solidFill>
                  <a:schemeClr val="tx1"/>
                </a:solidFill>
                <a:effectLst/>
                <a:latin typeface="Times New Roman" panose="02020603050405020304" pitchFamily="18" charset="0"/>
                <a:cs typeface="Times New Roman" panose="02020603050405020304" pitchFamily="18" charset="0"/>
              </a:rPr>
              <a:t> Text </a:t>
            </a:r>
            <a:r>
              <a:rPr lang="en-GB" b="0" i="0" dirty="0" err="1">
                <a:solidFill>
                  <a:schemeClr val="tx1"/>
                </a:solidFill>
                <a:effectLst/>
                <a:latin typeface="Times New Roman" panose="02020603050405020304" pitchFamily="18" charset="0"/>
                <a:cs typeface="Times New Roman" panose="02020603050405020304" pitchFamily="18" charset="0"/>
              </a:rPr>
              <a:t>unutar</a:t>
            </a:r>
            <a:r>
              <a:rPr lang="en-GB" b="0" i="0" dirty="0">
                <a:solidFill>
                  <a:schemeClr val="tx1"/>
                </a:solidFill>
                <a:effectLst/>
                <a:latin typeface="Times New Roman" panose="02020603050405020304" pitchFamily="18" charset="0"/>
                <a:cs typeface="Times New Roman" panose="02020603050405020304" pitchFamily="18" charset="0"/>
              </a:rPr>
              <a:t> same </a:t>
            </a:r>
            <a:r>
              <a:rPr lang="en-GB" b="0" i="0" dirty="0" err="1">
                <a:solidFill>
                  <a:schemeClr val="tx1"/>
                </a:solidFill>
                <a:effectLst/>
                <a:latin typeface="Times New Roman" panose="02020603050405020304" pitchFamily="18" charset="0"/>
                <a:cs typeface="Times New Roman" panose="02020603050405020304" pitchFamily="18" charset="0"/>
              </a:rPr>
              <a:t>aplikacije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postoji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prikaz</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čvorova</a:t>
            </a:r>
            <a:r>
              <a:rPr lang="en-GB" b="0" i="0" dirty="0">
                <a:solidFill>
                  <a:schemeClr val="tx1"/>
                </a:solidFill>
                <a:effectLst/>
                <a:latin typeface="Times New Roman" panose="02020603050405020304" pitchFamily="18" charset="0"/>
                <a:cs typeface="Times New Roman" panose="02020603050405020304" pitchFamily="18" charset="0"/>
              </a:rPr>
              <a:t> koji </a:t>
            </a:r>
            <a:r>
              <a:rPr lang="en-GB" b="0" i="0" dirty="0" err="1">
                <a:solidFill>
                  <a:schemeClr val="tx1"/>
                </a:solidFill>
                <a:effectLst/>
                <a:latin typeface="Times New Roman" panose="02020603050405020304" pitchFamily="18" charset="0"/>
                <a:cs typeface="Times New Roman" panose="02020603050405020304" pitchFamily="18" charset="0"/>
              </a:rPr>
              <a:t>prilično</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podseća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na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uobičajene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relacione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baze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podataka</a:t>
            </a:r>
            <a:r>
              <a:rPr lang="en-GB" b="0" i="0" dirty="0">
                <a:solidFill>
                  <a:schemeClr val="tx1"/>
                </a:solidFill>
                <a:effectLst/>
                <a:latin typeface="Times New Roman" panose="02020603050405020304" pitchFamily="18" charset="0"/>
                <a:cs typeface="Times New Roman" panose="02020603050405020304" pitchFamily="18" charset="0"/>
              </a:rPr>
              <a:t>. </a:t>
            </a:r>
          </a:p>
          <a:p>
            <a:pPr algn="just">
              <a:buFont typeface="Wingdings" panose="05000000000000000000" pitchFamily="2" charset="2"/>
              <a:buChar char="§"/>
            </a:pPr>
            <a:endParaRPr lang="en-GB" b="0" i="0" dirty="0">
              <a:solidFill>
                <a:schemeClr val="tx1"/>
              </a:solidFill>
              <a:effectLst/>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GB" b="0" i="0" dirty="0" err="1">
                <a:solidFill>
                  <a:schemeClr val="tx1"/>
                </a:solidFill>
                <a:effectLst/>
                <a:latin typeface="Times New Roman" panose="02020603050405020304" pitchFamily="18" charset="0"/>
                <a:cs typeface="Times New Roman" panose="02020603050405020304" pitchFamily="18" charset="0"/>
              </a:rPr>
              <a:t>Podaci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organizovani</a:t>
            </a:r>
            <a:r>
              <a:rPr lang="en-GB" b="0" i="0" dirty="0">
                <a:solidFill>
                  <a:schemeClr val="tx1"/>
                </a:solidFill>
                <a:effectLst/>
                <a:latin typeface="Times New Roman" panose="02020603050405020304" pitchFamily="18" charset="0"/>
                <a:cs typeface="Times New Roman" panose="02020603050405020304" pitchFamily="18" charset="0"/>
              </a:rPr>
              <a:t> u </a:t>
            </a:r>
            <a:r>
              <a:rPr lang="en-GB" b="0" i="0" dirty="0" err="1">
                <a:solidFill>
                  <a:schemeClr val="tx1"/>
                </a:solidFill>
                <a:effectLst/>
                <a:latin typeface="Times New Roman" panose="02020603050405020304" pitchFamily="18" charset="0"/>
                <a:cs typeface="Times New Roman" panose="02020603050405020304" pitchFamily="18" charset="0"/>
              </a:rPr>
              <a:t>obliku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tabele</a:t>
            </a:r>
            <a:r>
              <a:rPr lang="en-GB" b="0" i="0" dirty="0">
                <a:solidFill>
                  <a:schemeClr val="tx1"/>
                </a:solidFill>
                <a:effectLst/>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
            </a:pPr>
            <a:endParaRPr lang="en-GB" b="0" i="0" dirty="0">
              <a:solidFill>
                <a:schemeClr val="tx1"/>
              </a:solidFill>
              <a:effectLst/>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GB" b="0" i="0" dirty="0">
                <a:solidFill>
                  <a:schemeClr val="tx1"/>
                </a:solidFill>
                <a:effectLst/>
                <a:latin typeface="Times New Roman" panose="02020603050405020304" pitchFamily="18" charset="0"/>
                <a:cs typeface="Times New Roman" panose="02020603050405020304" pitchFamily="18" charset="0"/>
              </a:rPr>
              <a:t>Na </a:t>
            </a:r>
            <a:r>
              <a:rPr lang="en-GB" b="0" i="0" dirty="0" err="1">
                <a:solidFill>
                  <a:schemeClr val="tx1"/>
                </a:solidFill>
                <a:effectLst/>
                <a:latin typeface="Times New Roman" panose="02020603050405020304" pitchFamily="18" charset="0"/>
                <a:cs typeface="Times New Roman" panose="02020603050405020304" pitchFamily="18" charset="0"/>
              </a:rPr>
              <a:t>slici</a:t>
            </a:r>
            <a:r>
              <a:rPr lang="en-GB" b="0" i="0" dirty="0">
                <a:solidFill>
                  <a:schemeClr val="tx1"/>
                </a:solidFill>
                <a:effectLst/>
                <a:latin typeface="Times New Roman" panose="02020603050405020304" pitchFamily="18" charset="0"/>
                <a:cs typeface="Times New Roman" panose="02020603050405020304" pitchFamily="18" charset="0"/>
              </a:rPr>
              <a:t> je </a:t>
            </a:r>
            <a:r>
              <a:rPr lang="en-GB" b="0" i="0" dirty="0" err="1">
                <a:solidFill>
                  <a:schemeClr val="tx1"/>
                </a:solidFill>
                <a:effectLst/>
                <a:latin typeface="Times New Roman" panose="02020603050405020304" pitchFamily="18" charset="0"/>
                <a:cs typeface="Times New Roman" panose="02020603050405020304" pitchFamily="18" charset="0"/>
              </a:rPr>
              <a:t>prikazan</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upit</a:t>
            </a:r>
            <a:r>
              <a:rPr lang="en-GB" b="0" i="0" dirty="0">
                <a:solidFill>
                  <a:schemeClr val="tx1"/>
                </a:solidFill>
                <a:effectLst/>
                <a:latin typeface="Times New Roman" panose="02020603050405020304" pitchFamily="18" charset="0"/>
                <a:cs typeface="Times New Roman" panose="02020603050405020304" pitchFamily="18" charset="0"/>
              </a:rPr>
              <a:t> koji se </a:t>
            </a:r>
            <a:r>
              <a:rPr lang="en-GB" b="0" i="0" dirty="0" err="1">
                <a:solidFill>
                  <a:schemeClr val="tx1"/>
                </a:solidFill>
                <a:effectLst/>
                <a:latin typeface="Times New Roman" panose="02020603050405020304" pitchFamily="18" charset="0"/>
                <a:cs typeface="Times New Roman" panose="02020603050405020304" pitchFamily="18" charset="0"/>
              </a:rPr>
              <a:t>automatski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generišu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prilikom</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klika</a:t>
            </a:r>
            <a:r>
              <a:rPr lang="en-GB" b="0" i="0" dirty="0">
                <a:solidFill>
                  <a:schemeClr val="tx1"/>
                </a:solidFill>
                <a:effectLst/>
                <a:latin typeface="Times New Roman" panose="02020603050405020304" pitchFamily="18" charset="0"/>
                <a:cs typeface="Times New Roman" panose="02020603050405020304" pitchFamily="18" charset="0"/>
              </a:rPr>
              <a:t>.</a:t>
            </a:r>
          </a:p>
          <a:p>
            <a:pPr marL="0" lvl="0" indent="0" algn="just" rtl="0">
              <a:spcBef>
                <a:spcPts val="0"/>
              </a:spcBef>
              <a:spcAft>
                <a:spcPts val="0"/>
              </a:spcAft>
              <a:buNone/>
            </a:pPr>
            <a:endParaRPr lang="en-GB" dirty="0">
              <a:solidFill>
                <a:srgbClr val="D1D5DB"/>
              </a:solidFill>
              <a:latin typeface="Söhne"/>
            </a:endParaRPr>
          </a:p>
          <a:p>
            <a:pPr marL="0" lvl="0" indent="0" algn="just" rtl="0">
              <a:spcBef>
                <a:spcPts val="0"/>
              </a:spcBef>
              <a:spcAft>
                <a:spcPts val="0"/>
              </a:spcAft>
              <a:buNone/>
            </a:pPr>
            <a:endParaRPr lang="en-GB" dirty="0"/>
          </a:p>
          <a:p>
            <a:pPr marL="0" lvl="0" indent="0" algn="just" rtl="0">
              <a:spcBef>
                <a:spcPts val="0"/>
              </a:spcBef>
              <a:spcAft>
                <a:spcPts val="0"/>
              </a:spcAft>
              <a:buNone/>
            </a:pPr>
            <a:endParaRPr lang="en-GB" dirty="0"/>
          </a:p>
          <a:p>
            <a:pPr marL="0" lvl="0" indent="0" algn="just" rtl="0">
              <a:spcBef>
                <a:spcPts val="0"/>
              </a:spcBef>
              <a:spcAft>
                <a:spcPts val="0"/>
              </a:spcAft>
              <a:buNone/>
            </a:pPr>
            <a:endParaRPr lang="en-GB" dirty="0"/>
          </a:p>
        </p:txBody>
      </p:sp>
      <p:grpSp>
        <p:nvGrpSpPr>
          <p:cNvPr id="777" name="Google Shape;777;p47"/>
          <p:cNvGrpSpPr/>
          <p:nvPr/>
        </p:nvGrpSpPr>
        <p:grpSpPr>
          <a:xfrm rot="5400000">
            <a:off x="548940" y="567094"/>
            <a:ext cx="328561" cy="328561"/>
            <a:chOff x="2040096" y="423669"/>
            <a:chExt cx="328561" cy="328561"/>
          </a:xfrm>
        </p:grpSpPr>
        <p:sp>
          <p:nvSpPr>
            <p:cNvPr id="778" name="Google Shape;778;p47"/>
            <p:cNvSpPr/>
            <p:nvPr/>
          </p:nvSpPr>
          <p:spPr>
            <a:xfrm rot="-2700000">
              <a:off x="2060130" y="63546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79" name="Google Shape;779;p47"/>
            <p:cNvSpPr/>
            <p:nvPr/>
          </p:nvSpPr>
          <p:spPr>
            <a:xfrm rot="-2700000">
              <a:off x="2156011" y="53958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80" name="Google Shape;780;p47"/>
            <p:cNvSpPr/>
            <p:nvPr/>
          </p:nvSpPr>
          <p:spPr>
            <a:xfrm rot="-2700000">
              <a:off x="2251891" y="443703"/>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pic>
        <p:nvPicPr>
          <p:cNvPr id="5" name="Picture 4">
            <a:extLst>
              <a:ext uri="{FF2B5EF4-FFF2-40B4-BE49-F238E27FC236}">
                <a16:creationId xmlns:a16="http://schemas.microsoft.com/office/drawing/2014/main" id="{B92271C0-190F-A752-B165-04B3125A52D5}"/>
              </a:ext>
            </a:extLst>
          </p:cNvPr>
          <p:cNvPicPr>
            <a:picLocks noChangeAspect="1"/>
          </p:cNvPicPr>
          <p:nvPr/>
        </p:nvPicPr>
        <p:blipFill>
          <a:blip r:embed="rId3"/>
          <a:srcRect/>
          <a:stretch/>
        </p:blipFill>
        <p:spPr>
          <a:xfrm>
            <a:off x="5078895" y="1245614"/>
            <a:ext cx="3061252" cy="3340730"/>
          </a:xfrm>
          <a:prstGeom prst="rect">
            <a:avLst/>
          </a:prstGeom>
        </p:spPr>
      </p:pic>
    </p:spTree>
    <p:extLst>
      <p:ext uri="{BB962C8B-B14F-4D97-AF65-F5344CB8AC3E}">
        <p14:creationId xmlns:p14="http://schemas.microsoft.com/office/powerpoint/2010/main" val="20123813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b="0" dirty="0" err="1">
                <a:solidFill>
                  <a:schemeClr val="tx1"/>
                </a:solidFill>
                <a:latin typeface="Times New Roman" panose="02020603050405020304" pitchFamily="18" charset="0"/>
                <a:cs typeface="Times New Roman" panose="02020603050405020304" pitchFamily="18" charset="0"/>
              </a:rPr>
              <a:t>Grafovska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baza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podataka</a:t>
            </a:r>
            <a:r>
              <a:rPr lang="en-GB" sz="3000" b="0" dirty="0">
                <a:solidFill>
                  <a:schemeClr val="tx1"/>
                </a:solidFill>
                <a:latin typeface="Times New Roman" panose="02020603050405020304" pitchFamily="18" charset="0"/>
                <a:cs typeface="Times New Roman" panose="02020603050405020304" pitchFamily="18" charset="0"/>
              </a:rPr>
              <a:t> – </a:t>
            </a:r>
            <a:r>
              <a:rPr lang="en-GB" sz="3000" b="0" dirty="0" err="1">
                <a:solidFill>
                  <a:schemeClr val="tx1"/>
                </a:solidFill>
                <a:latin typeface="Times New Roman" panose="02020603050405020304" pitchFamily="18" charset="0"/>
                <a:cs typeface="Times New Roman" panose="02020603050405020304" pitchFamily="18" charset="0"/>
              </a:rPr>
              <a:t>Društvena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mreža</a:t>
            </a:r>
            <a:endParaRPr dirty="0"/>
          </a:p>
        </p:txBody>
      </p:sp>
      <p:sp>
        <p:nvSpPr>
          <p:cNvPr id="768" name="Google Shape;768;p47"/>
          <p:cNvSpPr txBox="1">
            <a:spLocks noGrp="1"/>
          </p:cNvSpPr>
          <p:nvPr>
            <p:ph type="subTitle" idx="4294967295"/>
          </p:nvPr>
        </p:nvSpPr>
        <p:spPr>
          <a:xfrm>
            <a:off x="377688" y="1523316"/>
            <a:ext cx="5387008" cy="3053090"/>
          </a:xfrm>
          <a:prstGeom prst="rect">
            <a:avLst/>
          </a:prstGeom>
        </p:spPr>
        <p:txBody>
          <a:bodyPr spcFirstLastPara="1" wrap="square" lIns="91425" tIns="91425" rIns="91425" bIns="91425" anchor="t" anchorCtr="0">
            <a:noAutofit/>
          </a:bodyPr>
          <a:lstStyle/>
          <a:p>
            <a:pPr algn="just">
              <a:buFont typeface="Wingdings" panose="05000000000000000000" pitchFamily="2" charset="2"/>
              <a:buChar char="q"/>
            </a:pPr>
            <a:r>
              <a:rPr lang="en-GB" b="0" i="0" dirty="0">
                <a:solidFill>
                  <a:schemeClr val="tx1"/>
                </a:solidFill>
                <a:effectLst/>
                <a:latin typeface="Times New Roman" panose="02020603050405020304" pitchFamily="18" charset="0"/>
                <a:cs typeface="Times New Roman" panose="02020603050405020304" pitchFamily="18" charset="0"/>
              </a:rPr>
              <a:t>U </a:t>
            </a:r>
            <a:r>
              <a:rPr lang="en-GB" b="0" i="0" dirty="0" err="1">
                <a:solidFill>
                  <a:schemeClr val="tx1"/>
                </a:solidFill>
                <a:effectLst/>
                <a:latin typeface="Times New Roman" panose="02020603050405020304" pitchFamily="18" charset="0"/>
                <a:cs typeface="Times New Roman" panose="02020603050405020304" pitchFamily="18" charset="0"/>
              </a:rPr>
              <a:t>delu</a:t>
            </a:r>
            <a:r>
              <a:rPr lang="en-GB" b="0" i="0" dirty="0">
                <a:solidFill>
                  <a:schemeClr val="tx1"/>
                </a:solidFill>
                <a:effectLst/>
                <a:latin typeface="Times New Roman" panose="02020603050405020304" pitchFamily="18" charset="0"/>
                <a:cs typeface="Times New Roman" panose="02020603050405020304" pitchFamily="18" charset="0"/>
              </a:rPr>
              <a:t> </a:t>
            </a:r>
            <a:r>
              <a:rPr lang="en-GB" dirty="0">
                <a:solidFill>
                  <a:schemeClr val="tx1"/>
                </a:solidFill>
                <a:latin typeface="Times New Roman" panose="02020603050405020304" pitchFamily="18" charset="0"/>
                <a:cs typeface="Times New Roman" panose="02020603050405020304" pitchFamily="18" charset="0"/>
              </a:rPr>
              <a:t>Database Information </a:t>
            </a:r>
            <a:r>
              <a:rPr lang="en-GB" dirty="0" err="1">
                <a:solidFill>
                  <a:schemeClr val="tx1"/>
                </a:solidFill>
                <a:latin typeface="Times New Roman" panose="02020603050405020304" pitchFamily="18" charset="0"/>
                <a:cs typeface="Times New Roman" panose="02020603050405020304" pitchFamily="18" charset="0"/>
              </a:rPr>
              <a:t>nalazi</a:t>
            </a:r>
            <a:r>
              <a:rPr lang="en-GB" dirty="0">
                <a:solidFill>
                  <a:schemeClr val="tx1"/>
                </a:solidFill>
                <a:latin typeface="Times New Roman" panose="02020603050405020304" pitchFamily="18" charset="0"/>
                <a:cs typeface="Times New Roman" panose="02020603050405020304" pitchFamily="18" charset="0"/>
              </a:rPr>
              <a:t> se </a:t>
            </a:r>
            <a:r>
              <a:rPr lang="en-GB" dirty="0" err="1">
                <a:solidFill>
                  <a:schemeClr val="tx1"/>
                </a:solidFill>
                <a:latin typeface="Times New Roman" panose="02020603050405020304" pitchFamily="18" charset="0"/>
                <a:cs typeface="Times New Roman" panose="02020603050405020304" pitchFamily="18" charset="0"/>
              </a:rPr>
              <a:t>pregledan</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prikaz</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grupa</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čvorova</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i</a:t>
            </a:r>
            <a:r>
              <a:rPr lang="en-GB" dirty="0">
                <a:solidFill>
                  <a:schemeClr val="tx1"/>
                </a:solidFill>
                <a:latin typeface="Times New Roman" panose="02020603050405020304" pitchFamily="18" charset="0"/>
                <a:cs typeface="Times New Roman" panose="02020603050405020304" pitchFamily="18" charset="0"/>
              </a:rPr>
              <a:t> </a:t>
            </a:r>
            <a:r>
              <a:rPr lang="en-GB" dirty="0" err="1">
                <a:solidFill>
                  <a:schemeClr val="tx1"/>
                </a:solidFill>
                <a:latin typeface="Times New Roman" panose="02020603050405020304" pitchFamily="18" charset="0"/>
                <a:cs typeface="Times New Roman" panose="02020603050405020304" pitchFamily="18" charset="0"/>
              </a:rPr>
              <a:t>veza</a:t>
            </a:r>
            <a:r>
              <a:rPr lang="en-GB" dirty="0">
                <a:solidFill>
                  <a:schemeClr val="tx1"/>
                </a:solidFill>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q"/>
            </a:pPr>
            <a:endParaRPr lang="en-GB" dirty="0">
              <a:solidFill>
                <a:schemeClr val="tx1"/>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q"/>
            </a:pPr>
            <a:r>
              <a:rPr lang="en-GB" b="0" i="0" dirty="0" err="1">
                <a:solidFill>
                  <a:schemeClr val="tx1"/>
                </a:solidFill>
                <a:effectLst/>
                <a:latin typeface="Times New Roman" panose="02020603050405020304" pitchFamily="18" charset="0"/>
                <a:cs typeface="Times New Roman" panose="02020603050405020304" pitchFamily="18" charset="0"/>
              </a:rPr>
              <a:t>Broj</a:t>
            </a:r>
            <a:r>
              <a:rPr lang="en-GB" b="0" i="0" dirty="0">
                <a:solidFill>
                  <a:schemeClr val="tx1"/>
                </a:solidFill>
                <a:effectLst/>
                <a:latin typeface="Times New Roman" panose="02020603050405020304" pitchFamily="18" charset="0"/>
                <a:cs typeface="Times New Roman" panose="02020603050405020304" pitchFamily="18" charset="0"/>
              </a:rPr>
              <a:t> (*824) </a:t>
            </a:r>
            <a:r>
              <a:rPr lang="en-GB" b="0" i="0" dirty="0" err="1">
                <a:solidFill>
                  <a:schemeClr val="tx1"/>
                </a:solidFill>
                <a:effectLst/>
                <a:latin typeface="Times New Roman" panose="02020603050405020304" pitchFamily="18" charset="0"/>
                <a:cs typeface="Times New Roman" panose="02020603050405020304" pitchFamily="18" charset="0"/>
              </a:rPr>
              <a:t>prikazan</a:t>
            </a:r>
            <a:r>
              <a:rPr lang="en-GB" b="0" i="0" dirty="0">
                <a:solidFill>
                  <a:schemeClr val="tx1"/>
                </a:solidFill>
                <a:effectLst/>
                <a:latin typeface="Times New Roman" panose="02020603050405020304" pitchFamily="18" charset="0"/>
                <a:cs typeface="Times New Roman" panose="02020603050405020304" pitchFamily="18" charset="0"/>
              </a:rPr>
              <a:t> u </a:t>
            </a:r>
            <a:r>
              <a:rPr lang="en-GB" b="0" i="0" dirty="0" err="1">
                <a:solidFill>
                  <a:schemeClr val="tx1"/>
                </a:solidFill>
                <a:effectLst/>
                <a:latin typeface="Times New Roman" panose="02020603050405020304" pitchFamily="18" charset="0"/>
                <a:cs typeface="Times New Roman" panose="02020603050405020304" pitchFamily="18" charset="0"/>
              </a:rPr>
              <a:t>sekciji</a:t>
            </a:r>
            <a:r>
              <a:rPr lang="en-GB" b="0" i="0" dirty="0">
                <a:solidFill>
                  <a:schemeClr val="tx1"/>
                </a:solidFill>
                <a:effectLst/>
                <a:latin typeface="Times New Roman" panose="02020603050405020304" pitchFamily="18" charset="0"/>
                <a:cs typeface="Times New Roman" panose="02020603050405020304" pitchFamily="18" charset="0"/>
              </a:rPr>
              <a:t> </a:t>
            </a:r>
            <a:r>
              <a:rPr lang="en-GB" dirty="0">
                <a:solidFill>
                  <a:schemeClr val="tx1"/>
                </a:solidFill>
                <a:latin typeface="Times New Roman" panose="02020603050405020304" pitchFamily="18" charset="0"/>
                <a:cs typeface="Times New Roman" panose="02020603050405020304" pitchFamily="18" charset="0"/>
              </a:rPr>
              <a:t>Node Labels </a:t>
            </a:r>
            <a:r>
              <a:rPr lang="en-GB" b="0" i="0" dirty="0" err="1">
                <a:solidFill>
                  <a:schemeClr val="tx1"/>
                </a:solidFill>
                <a:effectLst/>
                <a:latin typeface="Times New Roman" panose="02020603050405020304" pitchFamily="18" charset="0"/>
                <a:cs typeface="Times New Roman" panose="02020603050405020304" pitchFamily="18" charset="0"/>
              </a:rPr>
              <a:t>označava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ukupan</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broj</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čvorova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dok</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broj</a:t>
            </a:r>
            <a:r>
              <a:rPr lang="en-GB" b="0" i="0" dirty="0">
                <a:solidFill>
                  <a:schemeClr val="tx1"/>
                </a:solidFill>
                <a:effectLst/>
                <a:latin typeface="Times New Roman" panose="02020603050405020304" pitchFamily="18" charset="0"/>
                <a:cs typeface="Times New Roman" panose="02020603050405020304" pitchFamily="18" charset="0"/>
              </a:rPr>
              <a:t> (*1326) </a:t>
            </a:r>
            <a:r>
              <a:rPr lang="en-GB" b="0" i="0" dirty="0" err="1">
                <a:solidFill>
                  <a:schemeClr val="tx1"/>
                </a:solidFill>
                <a:effectLst/>
                <a:latin typeface="Times New Roman" panose="02020603050405020304" pitchFamily="18" charset="0"/>
                <a:cs typeface="Times New Roman" panose="02020603050405020304" pitchFamily="18" charset="0"/>
              </a:rPr>
              <a:t>predstavlja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broj</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veza</a:t>
            </a:r>
            <a:r>
              <a:rPr lang="en-GB" b="0" i="0" dirty="0">
                <a:solidFill>
                  <a:schemeClr val="tx1"/>
                </a:solidFill>
                <a:effectLst/>
                <a:latin typeface="Times New Roman" panose="02020603050405020304" pitchFamily="18" charset="0"/>
                <a:cs typeface="Times New Roman" panose="02020603050405020304" pitchFamily="18" charset="0"/>
              </a:rPr>
              <a:t> u </a:t>
            </a:r>
            <a:r>
              <a:rPr lang="en-GB" b="0" i="0" dirty="0" err="1">
                <a:solidFill>
                  <a:schemeClr val="tx1"/>
                </a:solidFill>
                <a:effectLst/>
                <a:latin typeface="Times New Roman" panose="02020603050405020304" pitchFamily="18" charset="0"/>
                <a:cs typeface="Times New Roman" panose="02020603050405020304" pitchFamily="18" charset="0"/>
              </a:rPr>
              <a:t>bazi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podataka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Klikom</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na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određeni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čvor</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filtrira</a:t>
            </a:r>
            <a:r>
              <a:rPr lang="en-GB" b="0" i="0" dirty="0">
                <a:solidFill>
                  <a:schemeClr val="tx1"/>
                </a:solidFill>
                <a:effectLst/>
                <a:latin typeface="Times New Roman" panose="02020603050405020304" pitchFamily="18" charset="0"/>
                <a:cs typeface="Times New Roman" panose="02020603050405020304" pitchFamily="18" charset="0"/>
              </a:rPr>
              <a:t> se </a:t>
            </a:r>
            <a:r>
              <a:rPr lang="en-GB" b="0" i="0" dirty="0" err="1">
                <a:solidFill>
                  <a:schemeClr val="tx1"/>
                </a:solidFill>
                <a:effectLst/>
                <a:latin typeface="Times New Roman" panose="02020603050405020304" pitchFamily="18" charset="0"/>
                <a:cs typeface="Times New Roman" panose="02020603050405020304" pitchFamily="18" charset="0"/>
              </a:rPr>
              <a:t>veza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ili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svojstvo</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određene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grupe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čvorova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ili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veza</a:t>
            </a:r>
            <a:r>
              <a:rPr lang="en-GB" b="0" i="0" dirty="0">
                <a:solidFill>
                  <a:schemeClr val="tx1"/>
                </a:solidFill>
                <a:effectLst/>
                <a:latin typeface="Times New Roman" panose="02020603050405020304" pitchFamily="18" charset="0"/>
                <a:cs typeface="Times New Roman" panose="02020603050405020304" pitchFamily="18" charset="0"/>
              </a:rPr>
              <a:t>, bez </a:t>
            </a:r>
            <a:r>
              <a:rPr lang="en-GB" b="0" i="0" dirty="0" err="1">
                <a:solidFill>
                  <a:schemeClr val="tx1"/>
                </a:solidFill>
                <a:effectLst/>
                <a:latin typeface="Times New Roman" panose="02020603050405020304" pitchFamily="18" charset="0"/>
                <a:cs typeface="Times New Roman" panose="02020603050405020304" pitchFamily="18" charset="0"/>
              </a:rPr>
              <a:t>potrebe</a:t>
            </a:r>
            <a:r>
              <a:rPr lang="en-GB" b="0" i="0" dirty="0">
                <a:solidFill>
                  <a:schemeClr val="tx1"/>
                </a:solidFill>
                <a:effectLst/>
                <a:latin typeface="Times New Roman" panose="02020603050405020304" pitchFamily="18" charset="0"/>
                <a:cs typeface="Times New Roman" panose="02020603050405020304" pitchFamily="18" charset="0"/>
              </a:rPr>
              <a:t> za </a:t>
            </a:r>
            <a:r>
              <a:rPr lang="en-GB" b="0" i="0" dirty="0" err="1">
                <a:solidFill>
                  <a:schemeClr val="tx1"/>
                </a:solidFill>
                <a:effectLst/>
                <a:latin typeface="Times New Roman" panose="02020603050405020304" pitchFamily="18" charset="0"/>
                <a:cs typeface="Times New Roman" panose="02020603050405020304" pitchFamily="18" charset="0"/>
              </a:rPr>
              <a:t>unosom</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upita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Klikom</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na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brojke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prikazuje</a:t>
            </a:r>
            <a:r>
              <a:rPr lang="en-GB" b="0" i="0" dirty="0">
                <a:solidFill>
                  <a:schemeClr val="tx1"/>
                </a:solidFill>
                <a:effectLst/>
                <a:latin typeface="Times New Roman" panose="02020603050405020304" pitchFamily="18" charset="0"/>
                <a:cs typeface="Times New Roman" panose="02020603050405020304" pitchFamily="18" charset="0"/>
              </a:rPr>
              <a:t> se </a:t>
            </a:r>
            <a:r>
              <a:rPr lang="en-GB" b="0" i="0" dirty="0" err="1">
                <a:solidFill>
                  <a:schemeClr val="tx1"/>
                </a:solidFill>
                <a:effectLst/>
                <a:latin typeface="Times New Roman" panose="02020603050405020304" pitchFamily="18" charset="0"/>
                <a:cs typeface="Times New Roman" panose="02020603050405020304" pitchFamily="18" charset="0"/>
              </a:rPr>
              <a:t>grafički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prikaz</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celokupne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baze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podataka</a:t>
            </a:r>
            <a:r>
              <a:rPr lang="en-GB" b="0" i="0" dirty="0">
                <a:solidFill>
                  <a:schemeClr val="tx1"/>
                </a:solidFill>
                <a:effectLst/>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q"/>
            </a:pPr>
            <a:endParaRPr lang="en-GB" b="0" i="0" dirty="0">
              <a:solidFill>
                <a:schemeClr val="tx1"/>
              </a:solidFill>
              <a:effectLst/>
              <a:latin typeface="Times New Roman" panose="02020603050405020304" pitchFamily="18" charset="0"/>
              <a:cs typeface="Times New Roman" panose="02020603050405020304" pitchFamily="18" charset="0"/>
            </a:endParaRPr>
          </a:p>
          <a:p>
            <a:pPr algn="just">
              <a:buFont typeface="Wingdings" panose="05000000000000000000" pitchFamily="2" charset="2"/>
              <a:buChar char="q"/>
            </a:pPr>
            <a:r>
              <a:rPr lang="en-GB" b="0" i="0" dirty="0" err="1">
                <a:solidFill>
                  <a:schemeClr val="tx1"/>
                </a:solidFill>
                <a:effectLst/>
                <a:latin typeface="Times New Roman" panose="02020603050405020304" pitchFamily="18" charset="0"/>
                <a:cs typeface="Times New Roman" panose="02020603050405020304" pitchFamily="18" charset="0"/>
              </a:rPr>
              <a:t>Odabirom</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određene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grupe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čvorova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veza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ili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svojstava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prikazaće</a:t>
            </a:r>
            <a:r>
              <a:rPr lang="en-GB" b="0" i="0" dirty="0">
                <a:solidFill>
                  <a:schemeClr val="tx1"/>
                </a:solidFill>
                <a:effectLst/>
                <a:latin typeface="Times New Roman" panose="02020603050405020304" pitchFamily="18" charset="0"/>
                <a:cs typeface="Times New Roman" panose="02020603050405020304" pitchFamily="18" charset="0"/>
              </a:rPr>
              <a:t> se </a:t>
            </a:r>
            <a:r>
              <a:rPr lang="en-GB" b="0" i="0" dirty="0" err="1">
                <a:solidFill>
                  <a:schemeClr val="tx1"/>
                </a:solidFill>
                <a:effectLst/>
                <a:latin typeface="Times New Roman" panose="02020603050405020304" pitchFamily="18" charset="0"/>
                <a:cs typeface="Times New Roman" panose="02020603050405020304" pitchFamily="18" charset="0"/>
              </a:rPr>
              <a:t>samo</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članovi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te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grupe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ili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veze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zajedno</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čvorovima</a:t>
            </a:r>
            <a:r>
              <a:rPr lang="en-GB" b="0" i="0" dirty="0">
                <a:solidFill>
                  <a:schemeClr val="tx1"/>
                </a:solidFill>
                <a:effectLst/>
                <a:latin typeface="Times New Roman" panose="02020603050405020304" pitchFamily="18" charset="0"/>
                <a:cs typeface="Times New Roman" panose="02020603050405020304" pitchFamily="18" charset="0"/>
              </a:rPr>
              <a:t> koji </a:t>
            </a:r>
            <a:r>
              <a:rPr lang="en-GB" b="0" i="0" dirty="0" err="1">
                <a:solidFill>
                  <a:schemeClr val="tx1"/>
                </a:solidFill>
                <a:effectLst/>
                <a:latin typeface="Times New Roman" panose="02020603050405020304" pitchFamily="18" charset="0"/>
                <a:cs typeface="Times New Roman" panose="02020603050405020304" pitchFamily="18" charset="0"/>
              </a:rPr>
              <a:t>su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povezani</a:t>
            </a:r>
            <a:r>
              <a:rPr lang="en-GB" b="0" i="0" dirty="0">
                <a:solidFill>
                  <a:schemeClr val="tx1"/>
                </a:solidFill>
                <a:effectLst/>
                <a:latin typeface="Times New Roman" panose="02020603050405020304" pitchFamily="18" charset="0"/>
                <a:cs typeface="Times New Roman" panose="02020603050405020304" pitchFamily="18" charset="0"/>
              </a:rPr>
              <a:t> tom </a:t>
            </a:r>
            <a:r>
              <a:rPr lang="en-GB" b="0" i="0" dirty="0" err="1">
                <a:solidFill>
                  <a:schemeClr val="tx1"/>
                </a:solidFill>
                <a:effectLst/>
                <a:latin typeface="Times New Roman" panose="02020603050405020304" pitchFamily="18" charset="0"/>
                <a:cs typeface="Times New Roman" panose="02020603050405020304" pitchFamily="18" charset="0"/>
              </a:rPr>
              <a:t>vezom</a:t>
            </a:r>
            <a:r>
              <a:rPr lang="en-GB" b="0" i="0" dirty="0">
                <a:solidFill>
                  <a:schemeClr val="tx1"/>
                </a:solidFill>
                <a:effectLst/>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q"/>
            </a:pPr>
            <a:endParaRPr lang="en-GB" b="0" i="0" dirty="0">
              <a:solidFill>
                <a:schemeClr val="tx1"/>
              </a:solidFill>
              <a:effectLst/>
              <a:latin typeface="Times New Roman" panose="02020603050405020304" pitchFamily="18" charset="0"/>
              <a:cs typeface="Times New Roman" panose="02020603050405020304" pitchFamily="18" charset="0"/>
            </a:endParaRPr>
          </a:p>
          <a:p>
            <a:pPr algn="just">
              <a:buFont typeface="Wingdings" panose="05000000000000000000" pitchFamily="2" charset="2"/>
              <a:buChar char="q"/>
            </a:pPr>
            <a:r>
              <a:rPr lang="en-GB" b="0" i="0" dirty="0" err="1">
                <a:solidFill>
                  <a:schemeClr val="tx1"/>
                </a:solidFill>
                <a:effectLst/>
                <a:latin typeface="Times New Roman" panose="02020603050405020304" pitchFamily="18" charset="0"/>
                <a:cs typeface="Times New Roman" panose="02020603050405020304" pitchFamily="18" charset="0"/>
              </a:rPr>
              <a:t>Čvorovi</a:t>
            </a:r>
            <a:r>
              <a:rPr lang="en-GB" b="0" i="0" dirty="0">
                <a:solidFill>
                  <a:schemeClr val="tx1"/>
                </a:solidFill>
                <a:effectLst/>
                <a:latin typeface="Times New Roman" panose="02020603050405020304" pitchFamily="18" charset="0"/>
                <a:cs typeface="Times New Roman" panose="02020603050405020304" pitchFamily="18" charset="0"/>
              </a:rPr>
              <a:t> u </a:t>
            </a:r>
            <a:r>
              <a:rPr lang="en-GB" b="0" i="0" dirty="0" err="1">
                <a:solidFill>
                  <a:schemeClr val="tx1"/>
                </a:solidFill>
                <a:effectLst/>
                <a:latin typeface="Times New Roman" panose="02020603050405020304" pitchFamily="18" charset="0"/>
                <a:cs typeface="Times New Roman" panose="02020603050405020304" pitchFamily="18" charset="0"/>
              </a:rPr>
              <a:t>grafu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prikazani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su</a:t>
            </a:r>
            <a:r>
              <a:rPr lang="en-GB" b="0" i="0" dirty="0">
                <a:solidFill>
                  <a:schemeClr val="tx1"/>
                </a:solidFill>
                <a:effectLst/>
                <a:latin typeface="Times New Roman" panose="02020603050405020304" pitchFamily="18" charset="0"/>
                <a:cs typeface="Times New Roman" panose="02020603050405020304" pitchFamily="18" charset="0"/>
              </a:rPr>
              <a:t> u </a:t>
            </a:r>
            <a:r>
              <a:rPr lang="en-GB" b="0" i="0" dirty="0" err="1">
                <a:solidFill>
                  <a:schemeClr val="tx1"/>
                </a:solidFill>
                <a:effectLst/>
                <a:latin typeface="Times New Roman" panose="02020603050405020304" pitchFamily="18" charset="0"/>
                <a:cs typeface="Times New Roman" panose="02020603050405020304" pitchFamily="18" charset="0"/>
              </a:rPr>
              <a:t>obliku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ispunjenih</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krugova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različitih</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boja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dok</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veze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označene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usmerenim</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strelicama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na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kojima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prikazana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imena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veza</a:t>
            </a:r>
            <a:r>
              <a:rPr lang="en-GB" b="0" i="0" dirty="0">
                <a:solidFill>
                  <a:schemeClr val="tx1"/>
                </a:solidFill>
                <a:effectLst/>
                <a:latin typeface="Times New Roman" panose="02020603050405020304" pitchFamily="18" charset="0"/>
                <a:cs typeface="Times New Roman" panose="02020603050405020304" pitchFamily="18" charset="0"/>
              </a:rPr>
              <a:t>.</a:t>
            </a:r>
            <a:endParaRPr lang="en-GB" dirty="0">
              <a:solidFill>
                <a:schemeClr val="tx1"/>
              </a:solidFill>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endParaRPr lang="en-GB" dirty="0"/>
          </a:p>
          <a:p>
            <a:pPr marL="0" lvl="0" indent="0" algn="just" rtl="0">
              <a:spcBef>
                <a:spcPts val="0"/>
              </a:spcBef>
              <a:spcAft>
                <a:spcPts val="0"/>
              </a:spcAft>
              <a:buNone/>
            </a:pPr>
            <a:endParaRPr lang="en-GB" dirty="0"/>
          </a:p>
          <a:p>
            <a:pPr marL="0" lvl="0" indent="0" algn="just" rtl="0">
              <a:spcBef>
                <a:spcPts val="0"/>
              </a:spcBef>
              <a:spcAft>
                <a:spcPts val="0"/>
              </a:spcAft>
              <a:buNone/>
            </a:pPr>
            <a:endParaRPr lang="en-GB" dirty="0"/>
          </a:p>
        </p:txBody>
      </p:sp>
      <p:grpSp>
        <p:nvGrpSpPr>
          <p:cNvPr id="777" name="Google Shape;777;p47"/>
          <p:cNvGrpSpPr/>
          <p:nvPr/>
        </p:nvGrpSpPr>
        <p:grpSpPr>
          <a:xfrm rot="5400000">
            <a:off x="548940" y="567094"/>
            <a:ext cx="328561" cy="328561"/>
            <a:chOff x="2040096" y="423669"/>
            <a:chExt cx="328561" cy="328561"/>
          </a:xfrm>
        </p:grpSpPr>
        <p:sp>
          <p:nvSpPr>
            <p:cNvPr id="778" name="Google Shape;778;p47"/>
            <p:cNvSpPr/>
            <p:nvPr/>
          </p:nvSpPr>
          <p:spPr>
            <a:xfrm rot="-2700000">
              <a:off x="2060130" y="63546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79" name="Google Shape;779;p47"/>
            <p:cNvSpPr/>
            <p:nvPr/>
          </p:nvSpPr>
          <p:spPr>
            <a:xfrm rot="-2700000">
              <a:off x="2156011" y="53958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80" name="Google Shape;780;p47"/>
            <p:cNvSpPr/>
            <p:nvPr/>
          </p:nvSpPr>
          <p:spPr>
            <a:xfrm rot="-2700000">
              <a:off x="2251891" y="443703"/>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pic>
        <p:nvPicPr>
          <p:cNvPr id="5" name="Picture 4">
            <a:extLst>
              <a:ext uri="{FF2B5EF4-FFF2-40B4-BE49-F238E27FC236}">
                <a16:creationId xmlns:a16="http://schemas.microsoft.com/office/drawing/2014/main" id="{B92271C0-190F-A752-B165-04B3125A52D5}"/>
              </a:ext>
            </a:extLst>
          </p:cNvPr>
          <p:cNvPicPr>
            <a:picLocks noChangeAspect="1"/>
          </p:cNvPicPr>
          <p:nvPr/>
        </p:nvPicPr>
        <p:blipFill>
          <a:blip r:embed="rId3"/>
          <a:srcRect/>
          <a:stretch/>
        </p:blipFill>
        <p:spPr>
          <a:xfrm>
            <a:off x="6072809" y="1225736"/>
            <a:ext cx="1749287" cy="3340730"/>
          </a:xfrm>
          <a:prstGeom prst="rect">
            <a:avLst/>
          </a:prstGeom>
        </p:spPr>
      </p:pic>
    </p:spTree>
    <p:extLst>
      <p:ext uri="{BB962C8B-B14F-4D97-AF65-F5344CB8AC3E}">
        <p14:creationId xmlns:p14="http://schemas.microsoft.com/office/powerpoint/2010/main" val="14407047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b="0" dirty="0" err="1">
                <a:solidFill>
                  <a:schemeClr val="tx1"/>
                </a:solidFill>
                <a:latin typeface="Times New Roman" panose="02020603050405020304" pitchFamily="18" charset="0"/>
                <a:cs typeface="Times New Roman" panose="02020603050405020304" pitchFamily="18" charset="0"/>
              </a:rPr>
              <a:t>Grafovska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baza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podataka</a:t>
            </a:r>
            <a:r>
              <a:rPr lang="en-GB" sz="3000" b="0" dirty="0">
                <a:solidFill>
                  <a:schemeClr val="tx1"/>
                </a:solidFill>
                <a:latin typeface="Times New Roman" panose="02020603050405020304" pitchFamily="18" charset="0"/>
                <a:cs typeface="Times New Roman" panose="02020603050405020304" pitchFamily="18" charset="0"/>
              </a:rPr>
              <a:t> – </a:t>
            </a:r>
            <a:r>
              <a:rPr lang="en-GB" sz="3000" b="0" dirty="0" err="1">
                <a:solidFill>
                  <a:schemeClr val="tx1"/>
                </a:solidFill>
                <a:latin typeface="Times New Roman" panose="02020603050405020304" pitchFamily="18" charset="0"/>
                <a:cs typeface="Times New Roman" panose="02020603050405020304" pitchFamily="18" charset="0"/>
              </a:rPr>
              <a:t>Društvena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mreža</a:t>
            </a:r>
            <a:endParaRPr dirty="0"/>
          </a:p>
        </p:txBody>
      </p:sp>
      <p:pic>
        <p:nvPicPr>
          <p:cNvPr id="658" name="Google Shape;658;p41"/>
          <p:cNvPicPr preferRelativeResize="0"/>
          <p:nvPr/>
        </p:nvPicPr>
        <p:blipFill rotWithShape="1">
          <a:blip r:embed="rId3">
            <a:alphaModFix amt="40000"/>
          </a:blip>
          <a:srcRect t="46586"/>
          <a:stretch/>
        </p:blipFill>
        <p:spPr>
          <a:xfrm rot="5400000">
            <a:off x="8105537" y="2445687"/>
            <a:ext cx="1367199" cy="730276"/>
          </a:xfrm>
          <a:prstGeom prst="rect">
            <a:avLst/>
          </a:prstGeom>
          <a:noFill/>
          <a:ln>
            <a:noFill/>
          </a:ln>
        </p:spPr>
      </p:pic>
      <p:grpSp>
        <p:nvGrpSpPr>
          <p:cNvPr id="659" name="Google Shape;659;p41"/>
          <p:cNvGrpSpPr/>
          <p:nvPr/>
        </p:nvGrpSpPr>
        <p:grpSpPr>
          <a:xfrm rot="5400000">
            <a:off x="426105" y="445028"/>
            <a:ext cx="328561" cy="328561"/>
            <a:chOff x="2040096" y="423669"/>
            <a:chExt cx="328561" cy="328561"/>
          </a:xfrm>
        </p:grpSpPr>
        <p:sp>
          <p:nvSpPr>
            <p:cNvPr id="660" name="Google Shape;660;p41"/>
            <p:cNvSpPr/>
            <p:nvPr/>
          </p:nvSpPr>
          <p:spPr>
            <a:xfrm rot="-2700000">
              <a:off x="2060130" y="63546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61" name="Google Shape;661;p41"/>
            <p:cNvSpPr/>
            <p:nvPr/>
          </p:nvSpPr>
          <p:spPr>
            <a:xfrm rot="-2700000">
              <a:off x="2156011" y="53958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62" name="Google Shape;662;p41"/>
            <p:cNvSpPr/>
            <p:nvPr/>
          </p:nvSpPr>
          <p:spPr>
            <a:xfrm rot="-2700000">
              <a:off x="2251891" y="443703"/>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663" name="Google Shape;663;p41"/>
          <p:cNvGrpSpPr/>
          <p:nvPr/>
        </p:nvGrpSpPr>
        <p:grpSpPr>
          <a:xfrm>
            <a:off x="4290882" y="4603851"/>
            <a:ext cx="562255" cy="250159"/>
            <a:chOff x="5919913" y="4443375"/>
            <a:chExt cx="1066089" cy="474325"/>
          </a:xfrm>
        </p:grpSpPr>
        <p:sp>
          <p:nvSpPr>
            <p:cNvPr id="664" name="Google Shape;664;p41"/>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FFFFFF"/>
              </a:solidFill>
              <a:prstDash val="solid"/>
              <a:round/>
              <a:headEnd type="none" w="med" len="med"/>
              <a:tailEnd type="none" w="med" len="med"/>
            </a:ln>
          </p:spPr>
          <p:txBody>
            <a:bodyPr/>
            <a:lstStyle/>
            <a:p>
              <a:endParaRPr lang="en-GB"/>
            </a:p>
          </p:txBody>
        </p:sp>
        <p:sp>
          <p:nvSpPr>
            <p:cNvPr id="665" name="Google Shape;665;p41"/>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FFFFFF"/>
              </a:solidFill>
              <a:prstDash val="solid"/>
              <a:round/>
              <a:headEnd type="none" w="med" len="med"/>
              <a:tailEnd type="none" w="med" len="med"/>
            </a:ln>
          </p:spPr>
          <p:txBody>
            <a:bodyPr/>
            <a:lstStyle/>
            <a:p>
              <a:endParaRPr lang="en-GB"/>
            </a:p>
          </p:txBody>
        </p:sp>
      </p:grpSp>
      <p:sp>
        <p:nvSpPr>
          <p:cNvPr id="2" name="Google Shape;309;p27">
            <a:extLst>
              <a:ext uri="{FF2B5EF4-FFF2-40B4-BE49-F238E27FC236}">
                <a16:creationId xmlns:a16="http://schemas.microsoft.com/office/drawing/2014/main" id="{41C54C58-8B08-74C7-143D-AE71179BA7DF}"/>
              </a:ext>
            </a:extLst>
          </p:cNvPr>
          <p:cNvSpPr txBox="1"/>
          <p:nvPr/>
        </p:nvSpPr>
        <p:spPr>
          <a:xfrm>
            <a:off x="619216" y="1659835"/>
            <a:ext cx="7804782" cy="2409153"/>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sz="1200" b="0" i="0" dirty="0">
                <a:solidFill>
                  <a:schemeClr val="tx1"/>
                </a:solidFill>
                <a:effectLst/>
                <a:latin typeface="Times New Roman" panose="02020603050405020304" pitchFamily="18" charset="0"/>
                <a:cs typeface="Times New Roman" panose="02020603050405020304" pitchFamily="18" charset="0"/>
              </a:rPr>
              <a:t>Za </a:t>
            </a:r>
            <a:r>
              <a:rPr lang="en-GB" sz="1200" b="0" i="0" dirty="0" err="1">
                <a:solidFill>
                  <a:schemeClr val="tx1"/>
                </a:solidFill>
                <a:effectLst/>
                <a:latin typeface="Times New Roman" panose="02020603050405020304" pitchFamily="18" charset="0"/>
                <a:cs typeface="Times New Roman" panose="02020603050405020304" pitchFamily="18" charset="0"/>
              </a:rPr>
              <a:t>ažuriranje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podatka</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bazi</a:t>
            </a:r>
            <a:r>
              <a:rPr lang="en-GB" sz="1200" b="0" i="0" dirty="0">
                <a:solidFill>
                  <a:schemeClr val="tx1"/>
                </a:solidFill>
                <a:effectLst/>
                <a:latin typeface="Times New Roman" panose="02020603050405020304" pitchFamily="18" charset="0"/>
                <a:cs typeface="Times New Roman" panose="02020603050405020304" pitchFamily="18" charset="0"/>
              </a:rPr>
              <a:t> Neo4j koristi se </a:t>
            </a:r>
            <a:r>
              <a:rPr lang="en-GB" sz="1200" b="0" i="0" dirty="0" err="1">
                <a:solidFill>
                  <a:schemeClr val="tx1"/>
                </a:solidFill>
                <a:effectLst/>
                <a:latin typeface="Times New Roman" panose="02020603050405020304" pitchFamily="18" charset="0"/>
                <a:cs typeface="Times New Roman" panose="02020603050405020304" pitchFamily="18" charset="0"/>
              </a:rPr>
              <a:t>naredba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1" i="0" dirty="0">
                <a:solidFill>
                  <a:schemeClr val="tx1"/>
                </a:solidFill>
                <a:effectLst/>
                <a:latin typeface="Times New Roman" panose="02020603050405020304" pitchFamily="18" charset="0"/>
                <a:cs typeface="Times New Roman" panose="02020603050405020304" pitchFamily="18" charset="0"/>
              </a:rPr>
              <a:t>SET</a:t>
            </a:r>
            <a:r>
              <a:rPr lang="en-GB" sz="1200" i="0" dirty="0">
                <a:solidFill>
                  <a:schemeClr val="tx1"/>
                </a:solidFill>
                <a:effectLst/>
                <a:latin typeface="Times New Roman" panose="02020603050405020304" pitchFamily="18" charset="0"/>
                <a:cs typeface="Times New Roman" panose="02020603050405020304" pitchFamily="18" charset="0"/>
              </a:rPr>
              <a:t>.</a:t>
            </a:r>
          </a:p>
          <a:p>
            <a:pPr marL="0" lvl="0" indent="0" algn="just" rtl="0">
              <a:spcBef>
                <a:spcPts val="0"/>
              </a:spcBef>
              <a:spcAft>
                <a:spcPts val="0"/>
              </a:spcAft>
              <a:buNone/>
            </a:pPr>
            <a:endParaRPr lang="en-GB" sz="1200" dirty="0">
              <a:solidFill>
                <a:schemeClr val="tx1"/>
              </a:solidFill>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endParaRPr lang="en-GB" sz="1200" dirty="0">
              <a:solidFill>
                <a:schemeClr val="tx1"/>
              </a:solidFill>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r>
              <a:rPr lang="en-GB" sz="1200" b="1" i="0" dirty="0">
                <a:solidFill>
                  <a:schemeClr val="tx1"/>
                </a:solidFill>
                <a:effectLst/>
                <a:latin typeface="Times New Roman" panose="02020603050405020304" pitchFamily="18" charset="0"/>
                <a:cs typeface="Times New Roman" panose="02020603050405020304" pitchFamily="18" charset="0"/>
              </a:rPr>
              <a:t>Primer:</a:t>
            </a:r>
            <a:endParaRPr lang="en-GB" sz="1200" dirty="0">
              <a:solidFill>
                <a:schemeClr val="tx1"/>
              </a:solidFill>
              <a:latin typeface="Times New Roman" panose="02020603050405020304" pitchFamily="18" charset="0"/>
              <a:ea typeface="Noto Sans"/>
              <a:cs typeface="Times New Roman" panose="02020603050405020304" pitchFamily="18" charset="0"/>
              <a:sym typeface="Noto Sans"/>
            </a:endParaRPr>
          </a:p>
          <a:p>
            <a:pPr lvl="3"/>
            <a:r>
              <a:rPr lang="en-GB" sz="1200" dirty="0">
                <a:solidFill>
                  <a:schemeClr val="dk1"/>
                </a:solidFill>
                <a:latin typeface="Noto Sans"/>
                <a:ea typeface="Noto Sans"/>
                <a:cs typeface="Noto Sans"/>
                <a:sym typeface="Noto Sans"/>
              </a:rPr>
              <a:t>           </a:t>
            </a:r>
            <a:r>
              <a:rPr lang="en-GB" sz="1200" dirty="0">
                <a:solidFill>
                  <a:srgbClr val="859900"/>
                </a:solidFill>
                <a:effectLst/>
                <a:latin typeface="Times New Roman" panose="02020603050405020304" pitchFamily="18" charset="0"/>
                <a:cs typeface="Times New Roman" panose="02020603050405020304" pitchFamily="18" charset="0"/>
              </a:rPr>
              <a:t>MATCH</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a:solidFill>
                  <a:srgbClr val="93A1A1"/>
                </a:solidFill>
                <a:effectLst/>
                <a:latin typeface="Times New Roman" panose="02020603050405020304" pitchFamily="18" charset="0"/>
                <a:cs typeface="Times New Roman" panose="02020603050405020304" pitchFamily="18" charset="0"/>
              </a:rPr>
              <a:t>(</a:t>
            </a:r>
            <a:r>
              <a:rPr lang="en-GB" sz="1200" dirty="0" err="1">
                <a:solidFill>
                  <a:srgbClr val="FDF6E3"/>
                </a:solidFill>
                <a:effectLst/>
                <a:latin typeface="Times New Roman" panose="02020603050405020304" pitchFamily="18" charset="0"/>
                <a:cs typeface="Times New Roman" panose="02020603050405020304" pitchFamily="18" charset="0"/>
              </a:rPr>
              <a:t>u</a:t>
            </a:r>
            <a:r>
              <a:rPr lang="en-GB" sz="1200" dirty="0" err="1">
                <a:solidFill>
                  <a:srgbClr val="93A1A1"/>
                </a:solidFill>
                <a:effectLst/>
                <a:latin typeface="Times New Roman" panose="02020603050405020304" pitchFamily="18" charset="0"/>
                <a:cs typeface="Times New Roman" panose="02020603050405020304" pitchFamily="18" charset="0"/>
              </a:rPr>
              <a:t>:</a:t>
            </a:r>
            <a:r>
              <a:rPr lang="en-GB" sz="1200" dirty="0" err="1">
                <a:solidFill>
                  <a:srgbClr val="FDF6E3"/>
                </a:solidFill>
                <a:effectLst/>
                <a:latin typeface="Times New Roman" panose="02020603050405020304" pitchFamily="18" charset="0"/>
                <a:cs typeface="Times New Roman" panose="02020603050405020304" pitchFamily="18" charset="0"/>
              </a:rPr>
              <a:t>User</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a:solidFill>
                  <a:srgbClr val="93A1A1"/>
                </a:solidFill>
                <a:effectLst/>
                <a:latin typeface="Times New Roman" panose="02020603050405020304" pitchFamily="18" charset="0"/>
                <a:cs typeface="Times New Roman" panose="02020603050405020304" pitchFamily="18" charset="0"/>
              </a:rPr>
              <a:t>{</a:t>
            </a:r>
            <a:r>
              <a:rPr lang="en-GB" sz="1200" dirty="0">
                <a:solidFill>
                  <a:srgbClr val="FDF6E3"/>
                </a:solidFill>
                <a:effectLst/>
                <a:latin typeface="Times New Roman" panose="02020603050405020304" pitchFamily="18" charset="0"/>
                <a:cs typeface="Times New Roman" panose="02020603050405020304" pitchFamily="18" charset="0"/>
              </a:rPr>
              <a:t>username</a:t>
            </a:r>
            <a:r>
              <a:rPr lang="en-GB" sz="1200" dirty="0">
                <a:solidFill>
                  <a:srgbClr val="93A1A1"/>
                </a:solidFill>
                <a:effectLst/>
                <a:latin typeface="Times New Roman" panose="02020603050405020304" pitchFamily="18" charset="0"/>
                <a:cs typeface="Times New Roman" panose="02020603050405020304" pitchFamily="18" charset="0"/>
              </a:rPr>
              <a:t>:</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a:solidFill>
                  <a:srgbClr val="B58900"/>
                </a:solidFill>
                <a:effectLst/>
                <a:latin typeface="Times New Roman" panose="02020603050405020304" pitchFamily="18" charset="0"/>
                <a:cs typeface="Times New Roman" panose="02020603050405020304" pitchFamily="18" charset="0"/>
              </a:rPr>
              <a:t>"ivanm00"</a:t>
            </a:r>
            <a:r>
              <a:rPr lang="en-GB" sz="1200" dirty="0">
                <a:solidFill>
                  <a:srgbClr val="93A1A1"/>
                </a:solidFill>
                <a:effectLst/>
                <a:latin typeface="Times New Roman" panose="02020603050405020304" pitchFamily="18" charset="0"/>
                <a:cs typeface="Times New Roman" panose="02020603050405020304" pitchFamily="18" charset="0"/>
              </a:rPr>
              <a:t>})</a:t>
            </a:r>
            <a:endParaRPr lang="en-GB" sz="1200" dirty="0">
              <a:solidFill>
                <a:srgbClr val="D4D4D4"/>
              </a:solidFill>
              <a:effectLst/>
              <a:latin typeface="Times New Roman" panose="02020603050405020304" pitchFamily="18" charset="0"/>
              <a:cs typeface="Times New Roman" panose="02020603050405020304" pitchFamily="18" charset="0"/>
            </a:endParaRPr>
          </a:p>
          <a:p>
            <a:pPr lvl="3"/>
            <a:r>
              <a:rPr lang="en-GB" sz="1200" dirty="0">
                <a:solidFill>
                  <a:srgbClr val="859900"/>
                </a:solidFill>
                <a:effectLst/>
                <a:latin typeface="Times New Roman" panose="02020603050405020304" pitchFamily="18" charset="0"/>
                <a:cs typeface="Times New Roman" panose="02020603050405020304" pitchFamily="18" charset="0"/>
              </a:rPr>
              <a:t>           SET</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err="1">
                <a:solidFill>
                  <a:srgbClr val="FDF6E3"/>
                </a:solidFill>
                <a:effectLst/>
                <a:latin typeface="Times New Roman" panose="02020603050405020304" pitchFamily="18" charset="0"/>
                <a:cs typeface="Times New Roman" panose="02020603050405020304" pitchFamily="18" charset="0"/>
              </a:rPr>
              <a:t>u</a:t>
            </a:r>
            <a:r>
              <a:rPr lang="en-GB" sz="1200" dirty="0" err="1">
                <a:solidFill>
                  <a:srgbClr val="93A1A1"/>
                </a:solidFill>
                <a:effectLst/>
                <a:latin typeface="Times New Roman" panose="02020603050405020304" pitchFamily="18" charset="0"/>
                <a:cs typeface="Times New Roman" panose="02020603050405020304" pitchFamily="18" charset="0"/>
              </a:rPr>
              <a:t>.</a:t>
            </a:r>
            <a:r>
              <a:rPr lang="en-GB" sz="1200" dirty="0" err="1">
                <a:solidFill>
                  <a:srgbClr val="FDF6E3"/>
                </a:solidFill>
                <a:effectLst/>
                <a:latin typeface="Times New Roman" panose="02020603050405020304" pitchFamily="18" charset="0"/>
                <a:cs typeface="Times New Roman" panose="02020603050405020304" pitchFamily="18" charset="0"/>
              </a:rPr>
              <a:t>firstName</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a:solidFill>
                  <a:srgbClr val="93A1A1"/>
                </a:solidFill>
                <a:effectLst/>
                <a:latin typeface="Times New Roman" panose="02020603050405020304" pitchFamily="18" charset="0"/>
                <a:cs typeface="Times New Roman" panose="02020603050405020304" pitchFamily="18" charset="0"/>
              </a:rPr>
              <a:t>=</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a:solidFill>
                  <a:srgbClr val="B58900"/>
                </a:solidFill>
                <a:effectLst/>
                <a:latin typeface="Times New Roman" panose="02020603050405020304" pitchFamily="18" charset="0"/>
                <a:cs typeface="Times New Roman" panose="02020603050405020304" pitchFamily="18" charset="0"/>
              </a:rPr>
              <a:t>"</a:t>
            </a:r>
            <a:r>
              <a:rPr lang="en-GB" sz="1200" dirty="0" err="1">
                <a:solidFill>
                  <a:srgbClr val="B58900"/>
                </a:solidFill>
                <a:effectLst/>
                <a:latin typeface="Times New Roman" panose="02020603050405020304" pitchFamily="18" charset="0"/>
                <a:cs typeface="Times New Roman" panose="02020603050405020304" pitchFamily="18" charset="0"/>
              </a:rPr>
              <a:t>NovoIme</a:t>
            </a:r>
            <a:r>
              <a:rPr lang="en-GB" sz="1200" dirty="0">
                <a:solidFill>
                  <a:srgbClr val="B58900"/>
                </a:solidFill>
                <a:effectLst/>
                <a:latin typeface="Times New Roman" panose="02020603050405020304" pitchFamily="18" charset="0"/>
                <a:cs typeface="Times New Roman" panose="02020603050405020304" pitchFamily="18" charset="0"/>
              </a:rPr>
              <a:t>"</a:t>
            </a:r>
            <a:r>
              <a:rPr lang="en-GB" sz="1200" dirty="0">
                <a:solidFill>
                  <a:srgbClr val="93A1A1"/>
                </a:solidFill>
                <a:effectLst/>
                <a:latin typeface="Times New Roman" panose="02020603050405020304" pitchFamily="18" charset="0"/>
                <a:cs typeface="Times New Roman" panose="02020603050405020304" pitchFamily="18" charset="0"/>
              </a:rPr>
              <a:t>,</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err="1">
                <a:solidFill>
                  <a:srgbClr val="FDF6E3"/>
                </a:solidFill>
                <a:effectLst/>
                <a:latin typeface="Times New Roman" panose="02020603050405020304" pitchFamily="18" charset="0"/>
                <a:cs typeface="Times New Roman" panose="02020603050405020304" pitchFamily="18" charset="0"/>
              </a:rPr>
              <a:t>u</a:t>
            </a:r>
            <a:r>
              <a:rPr lang="en-GB" sz="1200" dirty="0" err="1">
                <a:solidFill>
                  <a:srgbClr val="93A1A1"/>
                </a:solidFill>
                <a:effectLst/>
                <a:latin typeface="Times New Roman" panose="02020603050405020304" pitchFamily="18" charset="0"/>
                <a:cs typeface="Times New Roman" panose="02020603050405020304" pitchFamily="18" charset="0"/>
              </a:rPr>
              <a:t>.</a:t>
            </a:r>
            <a:r>
              <a:rPr lang="en-GB" sz="1200" dirty="0" err="1">
                <a:solidFill>
                  <a:srgbClr val="FDF6E3"/>
                </a:solidFill>
                <a:effectLst/>
                <a:latin typeface="Times New Roman" panose="02020603050405020304" pitchFamily="18" charset="0"/>
                <a:cs typeface="Times New Roman" panose="02020603050405020304" pitchFamily="18" charset="0"/>
              </a:rPr>
              <a:t>lastName</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a:solidFill>
                  <a:srgbClr val="93A1A1"/>
                </a:solidFill>
                <a:effectLst/>
                <a:latin typeface="Times New Roman" panose="02020603050405020304" pitchFamily="18" charset="0"/>
                <a:cs typeface="Times New Roman" panose="02020603050405020304" pitchFamily="18" charset="0"/>
              </a:rPr>
              <a:t>=</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a:solidFill>
                  <a:srgbClr val="B58900"/>
                </a:solidFill>
                <a:effectLst/>
                <a:latin typeface="Times New Roman" panose="02020603050405020304" pitchFamily="18" charset="0"/>
                <a:cs typeface="Times New Roman" panose="02020603050405020304" pitchFamily="18" charset="0"/>
              </a:rPr>
              <a:t>"</a:t>
            </a:r>
            <a:r>
              <a:rPr lang="en-GB" sz="1200" dirty="0" err="1">
                <a:solidFill>
                  <a:srgbClr val="B58900"/>
                </a:solidFill>
                <a:effectLst/>
                <a:latin typeface="Times New Roman" panose="02020603050405020304" pitchFamily="18" charset="0"/>
                <a:cs typeface="Times New Roman" panose="02020603050405020304" pitchFamily="18" charset="0"/>
              </a:rPr>
              <a:t>NovoPrezime</a:t>
            </a:r>
            <a:r>
              <a:rPr lang="en-GB" sz="1200" dirty="0">
                <a:solidFill>
                  <a:srgbClr val="B58900"/>
                </a:solidFill>
                <a:effectLst/>
                <a:latin typeface="Times New Roman" panose="02020603050405020304" pitchFamily="18" charset="0"/>
                <a:cs typeface="Times New Roman" panose="02020603050405020304" pitchFamily="18" charset="0"/>
              </a:rPr>
              <a:t>"</a:t>
            </a:r>
            <a:endParaRPr lang="en-GB" sz="1200" dirty="0">
              <a:solidFill>
                <a:srgbClr val="D4D4D4"/>
              </a:solidFill>
              <a:effectLst/>
              <a:latin typeface="Times New Roman" panose="02020603050405020304" pitchFamily="18" charset="0"/>
              <a:cs typeface="Times New Roman" panose="02020603050405020304" pitchFamily="18" charset="0"/>
            </a:endParaRPr>
          </a:p>
          <a:p>
            <a:pPr lvl="3"/>
            <a:r>
              <a:rPr lang="en-GB" sz="1200" dirty="0">
                <a:solidFill>
                  <a:srgbClr val="859900"/>
                </a:solidFill>
                <a:effectLst/>
                <a:latin typeface="Times New Roman" panose="02020603050405020304" pitchFamily="18" charset="0"/>
                <a:cs typeface="Times New Roman" panose="02020603050405020304" pitchFamily="18" charset="0"/>
              </a:rPr>
              <a:t>           RETURN</a:t>
            </a:r>
            <a:r>
              <a:rPr lang="en-GB" sz="1200" dirty="0">
                <a:solidFill>
                  <a:srgbClr val="FDF6E3"/>
                </a:solidFill>
                <a:effectLst/>
                <a:latin typeface="Times New Roman" panose="02020603050405020304" pitchFamily="18" charset="0"/>
                <a:cs typeface="Times New Roman" panose="02020603050405020304" pitchFamily="18" charset="0"/>
              </a:rPr>
              <a:t> u</a:t>
            </a:r>
            <a:r>
              <a:rPr lang="en-GB" sz="1200" dirty="0">
                <a:solidFill>
                  <a:srgbClr val="93A1A1"/>
                </a:solidFill>
                <a:effectLst/>
                <a:latin typeface="Times New Roman" panose="02020603050405020304" pitchFamily="18" charset="0"/>
                <a:cs typeface="Times New Roman" panose="02020603050405020304" pitchFamily="18" charset="0"/>
              </a:rPr>
              <a:t>;</a:t>
            </a:r>
            <a:endParaRPr lang="en-GB" sz="1200" dirty="0">
              <a:solidFill>
                <a:srgbClr val="D4D4D4"/>
              </a:solidFill>
              <a:effectLst/>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endParaRPr lang="en-GB" sz="1200" dirty="0">
              <a:solidFill>
                <a:schemeClr val="dk1"/>
              </a:solidFill>
              <a:latin typeface="Noto Sans"/>
              <a:ea typeface="Noto Sans"/>
              <a:cs typeface="Noto Sans"/>
              <a:sym typeface="Noto Sans"/>
            </a:endParaRPr>
          </a:p>
          <a:p>
            <a:pPr marL="0" lvl="0" indent="0" algn="just" rtl="0">
              <a:spcBef>
                <a:spcPts val="0"/>
              </a:spcBef>
              <a:spcAft>
                <a:spcPts val="0"/>
              </a:spcAft>
              <a:buNone/>
            </a:pPr>
            <a:endParaRPr lang="en-GB" sz="1200" dirty="0">
              <a:solidFill>
                <a:schemeClr val="dk1"/>
              </a:solidFill>
              <a:latin typeface="Noto Sans"/>
              <a:ea typeface="Noto Sans"/>
              <a:cs typeface="Noto Sans"/>
              <a:sym typeface="Noto Sans"/>
            </a:endParaRPr>
          </a:p>
          <a:p>
            <a:pPr marL="0" lvl="0" indent="0" algn="just" rtl="0">
              <a:spcBef>
                <a:spcPts val="0"/>
              </a:spcBef>
              <a:spcAft>
                <a:spcPts val="0"/>
              </a:spcAft>
              <a:buNone/>
            </a:pP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Ovaj</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upit</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traži</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čvor</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korisnika</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čije</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je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korisničko</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ime</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"ivanm00".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Zatim</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koristeći</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naredbu</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SET,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ažuriraju</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se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svojstva</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firstName</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i</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lastName</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na</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nove</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vrednosti</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NovoIme</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i</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NovoPrezime</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Na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kraju</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naredba</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RETURN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prikazuje</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ažurirani</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čvor</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a:t>
            </a:r>
            <a:endParaRPr sz="1200" dirty="0">
              <a:solidFill>
                <a:schemeClr val="tx1"/>
              </a:solidFill>
              <a:latin typeface="Times New Roman" panose="02020603050405020304" pitchFamily="18" charset="0"/>
              <a:ea typeface="Noto Sans"/>
              <a:cs typeface="Times New Roman" panose="02020603050405020304" pitchFamily="18" charset="0"/>
              <a:sym typeface="Noto Sans"/>
            </a:endParaRPr>
          </a:p>
        </p:txBody>
      </p:sp>
    </p:spTree>
    <p:extLst>
      <p:ext uri="{BB962C8B-B14F-4D97-AF65-F5344CB8AC3E}">
        <p14:creationId xmlns:p14="http://schemas.microsoft.com/office/powerpoint/2010/main" val="163317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b="0" dirty="0" err="1">
                <a:solidFill>
                  <a:schemeClr val="tx1"/>
                </a:solidFill>
                <a:latin typeface="Times New Roman" panose="02020603050405020304" pitchFamily="18" charset="0"/>
                <a:cs typeface="Times New Roman" panose="02020603050405020304" pitchFamily="18" charset="0"/>
              </a:rPr>
              <a:t>Grafovska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baza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podataka</a:t>
            </a:r>
            <a:r>
              <a:rPr lang="en-GB" sz="3000" b="0" dirty="0">
                <a:solidFill>
                  <a:schemeClr val="tx1"/>
                </a:solidFill>
                <a:latin typeface="Times New Roman" panose="02020603050405020304" pitchFamily="18" charset="0"/>
                <a:cs typeface="Times New Roman" panose="02020603050405020304" pitchFamily="18" charset="0"/>
              </a:rPr>
              <a:t> – </a:t>
            </a:r>
            <a:r>
              <a:rPr lang="en-GB" sz="3000" b="0" dirty="0" err="1">
                <a:solidFill>
                  <a:schemeClr val="tx1"/>
                </a:solidFill>
                <a:latin typeface="Times New Roman" panose="02020603050405020304" pitchFamily="18" charset="0"/>
                <a:cs typeface="Times New Roman" panose="02020603050405020304" pitchFamily="18" charset="0"/>
              </a:rPr>
              <a:t>Društvena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mreža</a:t>
            </a:r>
            <a:endParaRPr dirty="0"/>
          </a:p>
        </p:txBody>
      </p:sp>
      <p:pic>
        <p:nvPicPr>
          <p:cNvPr id="658" name="Google Shape;658;p41"/>
          <p:cNvPicPr preferRelativeResize="0"/>
          <p:nvPr/>
        </p:nvPicPr>
        <p:blipFill rotWithShape="1">
          <a:blip r:embed="rId3">
            <a:alphaModFix amt="40000"/>
          </a:blip>
          <a:srcRect t="46586"/>
          <a:stretch/>
        </p:blipFill>
        <p:spPr>
          <a:xfrm rot="5400000">
            <a:off x="8105537" y="2445687"/>
            <a:ext cx="1367199" cy="730276"/>
          </a:xfrm>
          <a:prstGeom prst="rect">
            <a:avLst/>
          </a:prstGeom>
          <a:noFill/>
          <a:ln>
            <a:noFill/>
          </a:ln>
        </p:spPr>
      </p:pic>
      <p:grpSp>
        <p:nvGrpSpPr>
          <p:cNvPr id="659" name="Google Shape;659;p41"/>
          <p:cNvGrpSpPr/>
          <p:nvPr/>
        </p:nvGrpSpPr>
        <p:grpSpPr>
          <a:xfrm rot="5400000">
            <a:off x="426105" y="445028"/>
            <a:ext cx="328561" cy="328561"/>
            <a:chOff x="2040096" y="423669"/>
            <a:chExt cx="328561" cy="328561"/>
          </a:xfrm>
        </p:grpSpPr>
        <p:sp>
          <p:nvSpPr>
            <p:cNvPr id="660" name="Google Shape;660;p41"/>
            <p:cNvSpPr/>
            <p:nvPr/>
          </p:nvSpPr>
          <p:spPr>
            <a:xfrm rot="-2700000">
              <a:off x="2060130" y="63546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61" name="Google Shape;661;p41"/>
            <p:cNvSpPr/>
            <p:nvPr/>
          </p:nvSpPr>
          <p:spPr>
            <a:xfrm rot="-2700000">
              <a:off x="2156011" y="53958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62" name="Google Shape;662;p41"/>
            <p:cNvSpPr/>
            <p:nvPr/>
          </p:nvSpPr>
          <p:spPr>
            <a:xfrm rot="-2700000">
              <a:off x="2251891" y="443703"/>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663" name="Google Shape;663;p41"/>
          <p:cNvGrpSpPr/>
          <p:nvPr/>
        </p:nvGrpSpPr>
        <p:grpSpPr>
          <a:xfrm>
            <a:off x="4290882" y="4603851"/>
            <a:ext cx="562255" cy="250159"/>
            <a:chOff x="5919913" y="4443375"/>
            <a:chExt cx="1066089" cy="474325"/>
          </a:xfrm>
        </p:grpSpPr>
        <p:sp>
          <p:nvSpPr>
            <p:cNvPr id="664" name="Google Shape;664;p41"/>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FFFFFF"/>
              </a:solidFill>
              <a:prstDash val="solid"/>
              <a:round/>
              <a:headEnd type="none" w="med" len="med"/>
              <a:tailEnd type="none" w="med" len="med"/>
            </a:ln>
          </p:spPr>
          <p:txBody>
            <a:bodyPr/>
            <a:lstStyle/>
            <a:p>
              <a:endParaRPr lang="en-GB"/>
            </a:p>
          </p:txBody>
        </p:sp>
        <p:sp>
          <p:nvSpPr>
            <p:cNvPr id="665" name="Google Shape;665;p41"/>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FFFFFF"/>
              </a:solidFill>
              <a:prstDash val="solid"/>
              <a:round/>
              <a:headEnd type="none" w="med" len="med"/>
              <a:tailEnd type="none" w="med" len="med"/>
            </a:ln>
          </p:spPr>
          <p:txBody>
            <a:bodyPr/>
            <a:lstStyle/>
            <a:p>
              <a:endParaRPr lang="en-GB"/>
            </a:p>
          </p:txBody>
        </p:sp>
      </p:grpSp>
      <p:sp>
        <p:nvSpPr>
          <p:cNvPr id="2" name="Google Shape;309;p27">
            <a:extLst>
              <a:ext uri="{FF2B5EF4-FFF2-40B4-BE49-F238E27FC236}">
                <a16:creationId xmlns:a16="http://schemas.microsoft.com/office/drawing/2014/main" id="{41C54C58-8B08-74C7-143D-AE71179BA7DF}"/>
              </a:ext>
            </a:extLst>
          </p:cNvPr>
          <p:cNvSpPr txBox="1"/>
          <p:nvPr/>
        </p:nvSpPr>
        <p:spPr>
          <a:xfrm>
            <a:off x="619216" y="1659835"/>
            <a:ext cx="7804782" cy="2409153"/>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sz="1200" b="0" i="0" dirty="0">
                <a:solidFill>
                  <a:schemeClr val="tx1"/>
                </a:solidFill>
                <a:effectLst/>
                <a:latin typeface="Times New Roman" panose="02020603050405020304" pitchFamily="18" charset="0"/>
                <a:cs typeface="Times New Roman" panose="02020603050405020304" pitchFamily="18" charset="0"/>
              </a:rPr>
              <a:t>Za </a:t>
            </a:r>
            <a:r>
              <a:rPr lang="en-GB" sz="1200" dirty="0" err="1">
                <a:solidFill>
                  <a:schemeClr val="tx1"/>
                </a:solidFill>
                <a:latin typeface="Times New Roman" panose="02020603050405020304" pitchFamily="18" charset="0"/>
                <a:cs typeface="Times New Roman" panose="02020603050405020304" pitchFamily="18" charset="0"/>
              </a:rPr>
              <a:t>brisanje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podatka</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bazi</a:t>
            </a:r>
            <a:r>
              <a:rPr lang="en-GB" sz="1200" b="0" i="0" dirty="0">
                <a:solidFill>
                  <a:schemeClr val="tx1"/>
                </a:solidFill>
                <a:effectLst/>
                <a:latin typeface="Times New Roman" panose="02020603050405020304" pitchFamily="18" charset="0"/>
                <a:cs typeface="Times New Roman" panose="02020603050405020304" pitchFamily="18" charset="0"/>
              </a:rPr>
              <a:t> Neo4j koristi se </a:t>
            </a:r>
            <a:r>
              <a:rPr lang="en-GB" sz="1200" b="0" i="0" dirty="0" err="1">
                <a:solidFill>
                  <a:schemeClr val="tx1"/>
                </a:solidFill>
                <a:effectLst/>
                <a:latin typeface="Times New Roman" panose="02020603050405020304" pitchFamily="18" charset="0"/>
                <a:cs typeface="Times New Roman" panose="02020603050405020304" pitchFamily="18" charset="0"/>
              </a:rPr>
              <a:t>klauzula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1" dirty="0">
                <a:solidFill>
                  <a:schemeClr val="tx1"/>
                </a:solidFill>
                <a:latin typeface="Times New Roman" panose="02020603050405020304" pitchFamily="18" charset="0"/>
                <a:cs typeface="Times New Roman" panose="02020603050405020304" pitchFamily="18" charset="0"/>
              </a:rPr>
              <a:t>DELETE</a:t>
            </a:r>
            <a:r>
              <a:rPr lang="en-GB" sz="1200" i="0" dirty="0">
                <a:solidFill>
                  <a:schemeClr val="tx1"/>
                </a:solidFill>
                <a:effectLst/>
                <a:latin typeface="Times New Roman" panose="02020603050405020304" pitchFamily="18" charset="0"/>
                <a:cs typeface="Times New Roman" panose="02020603050405020304" pitchFamily="18" charset="0"/>
              </a:rPr>
              <a:t>.</a:t>
            </a:r>
          </a:p>
          <a:p>
            <a:pPr marL="0" lvl="0" indent="0" algn="just" rtl="0">
              <a:spcBef>
                <a:spcPts val="0"/>
              </a:spcBef>
              <a:spcAft>
                <a:spcPts val="0"/>
              </a:spcAft>
              <a:buNone/>
            </a:pPr>
            <a:endParaRPr lang="en-GB" sz="1200" dirty="0">
              <a:solidFill>
                <a:schemeClr val="tx1"/>
              </a:solidFill>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endParaRPr lang="en-GB" sz="1200" dirty="0">
              <a:solidFill>
                <a:schemeClr val="tx1"/>
              </a:solidFill>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r>
              <a:rPr lang="en-GB" sz="1200" b="1" i="0" dirty="0">
                <a:solidFill>
                  <a:schemeClr val="tx1"/>
                </a:solidFill>
                <a:effectLst/>
                <a:latin typeface="Times New Roman" panose="02020603050405020304" pitchFamily="18" charset="0"/>
                <a:cs typeface="Times New Roman" panose="02020603050405020304" pitchFamily="18" charset="0"/>
              </a:rPr>
              <a:t>Primer:</a:t>
            </a:r>
            <a:endParaRPr lang="en-GB" sz="1200" dirty="0">
              <a:solidFill>
                <a:schemeClr val="tx1"/>
              </a:solidFill>
              <a:latin typeface="Times New Roman" panose="02020603050405020304" pitchFamily="18" charset="0"/>
              <a:ea typeface="Noto Sans"/>
              <a:cs typeface="Times New Roman" panose="02020603050405020304" pitchFamily="18" charset="0"/>
              <a:sym typeface="Noto Sans"/>
            </a:endParaRPr>
          </a:p>
          <a:p>
            <a:r>
              <a:rPr lang="en-GB" sz="1200" dirty="0">
                <a:solidFill>
                  <a:schemeClr val="dk1"/>
                </a:solidFill>
                <a:latin typeface="Noto Sans"/>
                <a:ea typeface="Noto Sans"/>
                <a:cs typeface="Noto Sans"/>
                <a:sym typeface="Noto Sans"/>
              </a:rPr>
              <a:t>           </a:t>
            </a:r>
            <a:r>
              <a:rPr lang="en-GB" sz="1200" dirty="0">
                <a:solidFill>
                  <a:srgbClr val="859900"/>
                </a:solidFill>
                <a:effectLst/>
                <a:latin typeface="Times New Roman" panose="02020603050405020304" pitchFamily="18" charset="0"/>
                <a:cs typeface="Times New Roman" panose="02020603050405020304" pitchFamily="18" charset="0"/>
              </a:rPr>
              <a:t>MATCH</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a:solidFill>
                  <a:srgbClr val="93A1A1"/>
                </a:solidFill>
                <a:effectLst/>
                <a:latin typeface="Times New Roman" panose="02020603050405020304" pitchFamily="18" charset="0"/>
                <a:cs typeface="Times New Roman" panose="02020603050405020304" pitchFamily="18" charset="0"/>
              </a:rPr>
              <a:t>(</a:t>
            </a:r>
            <a:r>
              <a:rPr lang="en-GB" sz="1200" dirty="0" err="1">
                <a:solidFill>
                  <a:srgbClr val="FDF6E3"/>
                </a:solidFill>
                <a:effectLst/>
                <a:latin typeface="Times New Roman" panose="02020603050405020304" pitchFamily="18" charset="0"/>
                <a:cs typeface="Times New Roman" panose="02020603050405020304" pitchFamily="18" charset="0"/>
              </a:rPr>
              <a:t>u</a:t>
            </a:r>
            <a:r>
              <a:rPr lang="en-GB" sz="1200" dirty="0" err="1">
                <a:solidFill>
                  <a:srgbClr val="93A1A1"/>
                </a:solidFill>
                <a:effectLst/>
                <a:latin typeface="Times New Roman" panose="02020603050405020304" pitchFamily="18" charset="0"/>
                <a:cs typeface="Times New Roman" panose="02020603050405020304" pitchFamily="18" charset="0"/>
              </a:rPr>
              <a:t>:</a:t>
            </a:r>
            <a:r>
              <a:rPr lang="en-GB" sz="1200" dirty="0" err="1">
                <a:solidFill>
                  <a:srgbClr val="FDF6E3"/>
                </a:solidFill>
                <a:effectLst/>
                <a:latin typeface="Times New Roman" panose="02020603050405020304" pitchFamily="18" charset="0"/>
                <a:cs typeface="Times New Roman" panose="02020603050405020304" pitchFamily="18" charset="0"/>
              </a:rPr>
              <a:t>User</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a:solidFill>
                  <a:srgbClr val="93A1A1"/>
                </a:solidFill>
                <a:effectLst/>
                <a:latin typeface="Times New Roman" panose="02020603050405020304" pitchFamily="18" charset="0"/>
                <a:cs typeface="Times New Roman" panose="02020603050405020304" pitchFamily="18" charset="0"/>
              </a:rPr>
              <a:t>{</a:t>
            </a:r>
            <a:r>
              <a:rPr lang="en-GB" sz="1200" dirty="0">
                <a:solidFill>
                  <a:srgbClr val="FDF6E3"/>
                </a:solidFill>
                <a:effectLst/>
                <a:latin typeface="Times New Roman" panose="02020603050405020304" pitchFamily="18" charset="0"/>
                <a:cs typeface="Times New Roman" panose="02020603050405020304" pitchFamily="18" charset="0"/>
              </a:rPr>
              <a:t>username</a:t>
            </a:r>
            <a:r>
              <a:rPr lang="en-GB" sz="1200" dirty="0">
                <a:solidFill>
                  <a:srgbClr val="93A1A1"/>
                </a:solidFill>
                <a:effectLst/>
                <a:latin typeface="Times New Roman" panose="02020603050405020304" pitchFamily="18" charset="0"/>
                <a:cs typeface="Times New Roman" panose="02020603050405020304" pitchFamily="18" charset="0"/>
              </a:rPr>
              <a:t>:</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a:solidFill>
                  <a:srgbClr val="B58900"/>
                </a:solidFill>
                <a:effectLst/>
                <a:latin typeface="Times New Roman" panose="02020603050405020304" pitchFamily="18" charset="0"/>
                <a:cs typeface="Times New Roman" panose="02020603050405020304" pitchFamily="18" charset="0"/>
              </a:rPr>
              <a:t>"ivanm00"</a:t>
            </a:r>
            <a:r>
              <a:rPr lang="en-GB" sz="1200" dirty="0">
                <a:solidFill>
                  <a:srgbClr val="93A1A1"/>
                </a:solidFill>
                <a:effectLst/>
                <a:latin typeface="Times New Roman" panose="02020603050405020304" pitchFamily="18" charset="0"/>
                <a:cs typeface="Times New Roman" panose="02020603050405020304" pitchFamily="18" charset="0"/>
              </a:rPr>
              <a:t>})</a:t>
            </a:r>
            <a:endParaRPr lang="en-GB" sz="1200" dirty="0">
              <a:solidFill>
                <a:srgbClr val="D4D4D4"/>
              </a:solidFill>
              <a:effectLst/>
              <a:latin typeface="Times New Roman" panose="02020603050405020304" pitchFamily="18" charset="0"/>
              <a:cs typeface="Times New Roman" panose="02020603050405020304" pitchFamily="18" charset="0"/>
            </a:endParaRPr>
          </a:p>
          <a:p>
            <a:r>
              <a:rPr lang="en-GB" sz="1200" dirty="0">
                <a:solidFill>
                  <a:srgbClr val="859900"/>
                </a:solidFill>
                <a:effectLst/>
                <a:latin typeface="Times New Roman" panose="02020603050405020304" pitchFamily="18" charset="0"/>
                <a:cs typeface="Times New Roman" panose="02020603050405020304" pitchFamily="18" charset="0"/>
              </a:rPr>
              <a:t>            DELETE</a:t>
            </a:r>
            <a:r>
              <a:rPr lang="en-GB" sz="1200" dirty="0">
                <a:solidFill>
                  <a:srgbClr val="FDF6E3"/>
                </a:solidFill>
                <a:effectLst/>
                <a:latin typeface="Times New Roman" panose="02020603050405020304" pitchFamily="18" charset="0"/>
                <a:cs typeface="Times New Roman" panose="02020603050405020304" pitchFamily="18" charset="0"/>
              </a:rPr>
              <a:t> u</a:t>
            </a:r>
            <a:r>
              <a:rPr lang="en-GB" sz="1200" dirty="0">
                <a:solidFill>
                  <a:srgbClr val="93A1A1"/>
                </a:solidFill>
                <a:effectLst/>
                <a:latin typeface="Times New Roman" panose="02020603050405020304" pitchFamily="18" charset="0"/>
                <a:cs typeface="Times New Roman" panose="02020603050405020304" pitchFamily="18" charset="0"/>
              </a:rPr>
              <a:t>;</a:t>
            </a:r>
            <a:endParaRPr lang="en-GB" sz="1200" dirty="0">
              <a:solidFill>
                <a:srgbClr val="D4D4D4"/>
              </a:solidFill>
              <a:effectLst/>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endParaRPr lang="en-GB" sz="1200" dirty="0">
              <a:solidFill>
                <a:schemeClr val="dk1"/>
              </a:solidFill>
              <a:latin typeface="Noto Sans"/>
              <a:ea typeface="Noto Sans"/>
              <a:cs typeface="Noto Sans"/>
              <a:sym typeface="Noto Sans"/>
            </a:endParaRPr>
          </a:p>
          <a:p>
            <a:pPr marL="0" lvl="0" indent="0" algn="just" rtl="0">
              <a:spcBef>
                <a:spcPts val="0"/>
              </a:spcBef>
              <a:spcAft>
                <a:spcPts val="0"/>
              </a:spcAft>
              <a:buNone/>
            </a:pPr>
            <a:endParaRPr lang="en-GB" sz="1200" dirty="0">
              <a:solidFill>
                <a:schemeClr val="dk1"/>
              </a:solidFill>
              <a:latin typeface="Noto Sans"/>
              <a:ea typeface="Noto Sans"/>
              <a:cs typeface="Noto Sans"/>
              <a:sym typeface="Noto Sans"/>
            </a:endParaRPr>
          </a:p>
          <a:p>
            <a:pPr marL="0" lvl="0" indent="0" algn="just" rtl="0">
              <a:spcBef>
                <a:spcPts val="0"/>
              </a:spcBef>
              <a:spcAft>
                <a:spcPts val="0"/>
              </a:spcAft>
              <a:buNone/>
            </a:pP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Ovaj</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upit</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koristi MATCH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kako</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bi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pronašao</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čvor</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korisnika</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sa</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određenim</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korisničkim</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imenom</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("ivanm00").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Zatim</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se koristi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naredba</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DELETE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kako</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bi se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trajno</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uklonio</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taj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čvor</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iz</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baze</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err="1">
                <a:solidFill>
                  <a:schemeClr val="tx1"/>
                </a:solidFill>
                <a:latin typeface="Times New Roman" panose="02020603050405020304" pitchFamily="18" charset="0"/>
                <a:ea typeface="Noto Sans"/>
                <a:cs typeface="Times New Roman" panose="02020603050405020304" pitchFamily="18" charset="0"/>
                <a:sym typeface="Noto Sans"/>
              </a:rPr>
              <a:t>podataka</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a:t>
            </a:r>
            <a:endParaRPr sz="1200" dirty="0">
              <a:solidFill>
                <a:schemeClr val="tx1"/>
              </a:solidFill>
              <a:latin typeface="Times New Roman" panose="02020603050405020304" pitchFamily="18" charset="0"/>
              <a:ea typeface="Noto Sans"/>
              <a:cs typeface="Times New Roman" panose="02020603050405020304" pitchFamily="18" charset="0"/>
              <a:sym typeface="Noto Sans"/>
            </a:endParaRPr>
          </a:p>
        </p:txBody>
      </p:sp>
    </p:spTree>
    <p:extLst>
      <p:ext uri="{BB962C8B-B14F-4D97-AF65-F5344CB8AC3E}">
        <p14:creationId xmlns:p14="http://schemas.microsoft.com/office/powerpoint/2010/main" val="42906050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36"/>
          <p:cNvSpPr txBox="1">
            <a:spLocks noGrp="1"/>
          </p:cNvSpPr>
          <p:nvPr>
            <p:ph type="title"/>
          </p:nvPr>
        </p:nvSpPr>
        <p:spPr>
          <a:xfrm>
            <a:off x="1162878" y="596347"/>
            <a:ext cx="7180650" cy="67213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3000" b="0" dirty="0" err="1">
                <a:solidFill>
                  <a:schemeClr val="tx1"/>
                </a:solidFill>
                <a:latin typeface="Times New Roman" panose="02020603050405020304" pitchFamily="18" charset="0"/>
                <a:cs typeface="Times New Roman" panose="02020603050405020304" pitchFamily="18" charset="0"/>
              </a:rPr>
              <a:t>Grafovska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baza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podataka</a:t>
            </a:r>
            <a:r>
              <a:rPr lang="en-GB" sz="3000" b="0" dirty="0">
                <a:solidFill>
                  <a:schemeClr val="tx1"/>
                </a:solidFill>
                <a:latin typeface="Times New Roman" panose="02020603050405020304" pitchFamily="18" charset="0"/>
                <a:cs typeface="Times New Roman" panose="02020603050405020304" pitchFamily="18" charset="0"/>
              </a:rPr>
              <a:t> – </a:t>
            </a:r>
            <a:r>
              <a:rPr lang="en-GB" sz="3000" b="0" dirty="0" err="1">
                <a:solidFill>
                  <a:schemeClr val="tx1"/>
                </a:solidFill>
                <a:latin typeface="Times New Roman" panose="02020603050405020304" pitchFamily="18" charset="0"/>
                <a:cs typeface="Times New Roman" panose="02020603050405020304" pitchFamily="18" charset="0"/>
              </a:rPr>
              <a:t>Društvena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mreža</a:t>
            </a:r>
            <a:endParaRPr sz="3000" dirty="0"/>
          </a:p>
        </p:txBody>
      </p:sp>
      <p:sp>
        <p:nvSpPr>
          <p:cNvPr id="506" name="Google Shape;506;p36"/>
          <p:cNvSpPr txBox="1">
            <a:spLocks noGrp="1"/>
          </p:cNvSpPr>
          <p:nvPr>
            <p:ph type="subTitle" idx="1"/>
          </p:nvPr>
        </p:nvSpPr>
        <p:spPr>
          <a:xfrm>
            <a:off x="1063488" y="1828800"/>
            <a:ext cx="7280040" cy="2286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lang="en-GB" sz="1200" b="1" dirty="0">
              <a:solidFill>
                <a:schemeClr val="tx1"/>
              </a:solidFill>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r>
              <a:rPr lang="en-GB" sz="1200" b="1" dirty="0">
                <a:solidFill>
                  <a:schemeClr val="tx1"/>
                </a:solidFill>
                <a:latin typeface="Times New Roman" panose="02020603050405020304" pitchFamily="18" charset="0"/>
                <a:cs typeface="Times New Roman" panose="02020603050405020304" pitchFamily="18" charset="0"/>
              </a:rPr>
              <a:t>Primer </a:t>
            </a:r>
            <a:r>
              <a:rPr lang="en-GB" sz="1200" b="1" dirty="0" err="1">
                <a:solidFill>
                  <a:schemeClr val="tx1"/>
                </a:solidFill>
                <a:latin typeface="Times New Roman" panose="02020603050405020304" pitchFamily="18" charset="0"/>
                <a:cs typeface="Times New Roman" panose="02020603050405020304" pitchFamily="18" charset="0"/>
              </a:rPr>
              <a:t>jednostvnog</a:t>
            </a:r>
            <a:r>
              <a:rPr lang="en-GB" sz="1200" b="1" dirty="0">
                <a:solidFill>
                  <a:schemeClr val="tx1"/>
                </a:solidFill>
                <a:latin typeface="Times New Roman" panose="02020603050405020304" pitchFamily="18" charset="0"/>
                <a:cs typeface="Times New Roman" panose="02020603050405020304" pitchFamily="18" charset="0"/>
              </a:rPr>
              <a:t> </a:t>
            </a:r>
            <a:r>
              <a:rPr lang="en-GB" sz="1200" b="1" dirty="0" err="1">
                <a:solidFill>
                  <a:schemeClr val="tx1"/>
                </a:solidFill>
                <a:latin typeface="Times New Roman" panose="02020603050405020304" pitchFamily="18" charset="0"/>
                <a:cs typeface="Times New Roman" panose="02020603050405020304" pitchFamily="18" charset="0"/>
              </a:rPr>
              <a:t>upita</a:t>
            </a:r>
            <a:r>
              <a:rPr lang="en-GB" sz="1200" b="1" dirty="0">
                <a:solidFill>
                  <a:schemeClr val="tx1"/>
                </a:solidFill>
                <a:latin typeface="Times New Roman" panose="02020603050405020304" pitchFamily="18" charset="0"/>
                <a:cs typeface="Times New Roman" panose="02020603050405020304" pitchFamily="18" charset="0"/>
              </a:rPr>
              <a:t>:</a:t>
            </a:r>
          </a:p>
          <a:p>
            <a:pPr marL="0" lvl="0" indent="0" algn="just" rtl="0">
              <a:spcBef>
                <a:spcPts val="0"/>
              </a:spcBef>
              <a:spcAft>
                <a:spcPts val="0"/>
              </a:spcAft>
              <a:buNone/>
            </a:pPr>
            <a:endParaRPr lang="en-GB" sz="1200" dirty="0">
              <a:latin typeface="Times New Roman" panose="02020603050405020304" pitchFamily="18" charset="0"/>
              <a:cs typeface="Times New Roman" panose="02020603050405020304" pitchFamily="18" charset="0"/>
            </a:endParaRPr>
          </a:p>
          <a:p>
            <a:pPr algn="l"/>
            <a:r>
              <a:rPr lang="en-GB" sz="1200" dirty="0">
                <a:solidFill>
                  <a:srgbClr val="859900"/>
                </a:solidFill>
                <a:effectLst/>
                <a:latin typeface="Times New Roman" panose="02020603050405020304" pitchFamily="18" charset="0"/>
                <a:cs typeface="Times New Roman" panose="02020603050405020304" pitchFamily="18" charset="0"/>
              </a:rPr>
              <a:t>MATCH</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a:solidFill>
                  <a:srgbClr val="93A1A1"/>
                </a:solidFill>
                <a:effectLst/>
                <a:latin typeface="Times New Roman" panose="02020603050405020304" pitchFamily="18" charset="0"/>
                <a:cs typeface="Times New Roman" panose="02020603050405020304" pitchFamily="18" charset="0"/>
              </a:rPr>
              <a:t>(</a:t>
            </a:r>
            <a:r>
              <a:rPr lang="en-GB" sz="1200" dirty="0" err="1">
                <a:solidFill>
                  <a:srgbClr val="FDF6E3"/>
                </a:solidFill>
                <a:effectLst/>
                <a:latin typeface="Times New Roman" panose="02020603050405020304" pitchFamily="18" charset="0"/>
                <a:cs typeface="Times New Roman" panose="02020603050405020304" pitchFamily="18" charset="0"/>
              </a:rPr>
              <a:t>p</a:t>
            </a:r>
            <a:r>
              <a:rPr lang="en-GB" sz="1200" dirty="0" err="1">
                <a:solidFill>
                  <a:srgbClr val="93A1A1"/>
                </a:solidFill>
                <a:effectLst/>
                <a:latin typeface="Times New Roman" panose="02020603050405020304" pitchFamily="18" charset="0"/>
                <a:cs typeface="Times New Roman" panose="02020603050405020304" pitchFamily="18" charset="0"/>
              </a:rPr>
              <a:t>:</a:t>
            </a:r>
            <a:r>
              <a:rPr lang="en-GB" sz="1200" dirty="0" err="1">
                <a:solidFill>
                  <a:srgbClr val="FDF6E3"/>
                </a:solidFill>
                <a:effectLst/>
                <a:latin typeface="Times New Roman" panose="02020603050405020304" pitchFamily="18" charset="0"/>
                <a:cs typeface="Times New Roman" panose="02020603050405020304" pitchFamily="18" charset="0"/>
              </a:rPr>
              <a:t>Post</a:t>
            </a:r>
            <a:r>
              <a:rPr lang="en-GB" sz="1200" dirty="0">
                <a:solidFill>
                  <a:srgbClr val="93A1A1"/>
                </a:solidFill>
                <a:effectLst/>
                <a:latin typeface="Times New Roman" panose="02020603050405020304" pitchFamily="18" charset="0"/>
                <a:cs typeface="Times New Roman" panose="02020603050405020304" pitchFamily="18" charset="0"/>
              </a:rPr>
              <a:t>)-[:</a:t>
            </a:r>
            <a:r>
              <a:rPr lang="en-GB" sz="1200" dirty="0">
                <a:solidFill>
                  <a:srgbClr val="FDF6E3"/>
                </a:solidFill>
                <a:effectLst/>
                <a:latin typeface="Times New Roman" panose="02020603050405020304" pitchFamily="18" charset="0"/>
                <a:cs typeface="Times New Roman" panose="02020603050405020304" pitchFamily="18" charset="0"/>
              </a:rPr>
              <a:t>IS_CREATED_BY</a:t>
            </a:r>
            <a:r>
              <a:rPr lang="en-GB" sz="1200" dirty="0">
                <a:solidFill>
                  <a:srgbClr val="93A1A1"/>
                </a:solidFill>
                <a:effectLst/>
                <a:latin typeface="Times New Roman" panose="02020603050405020304" pitchFamily="18" charset="0"/>
                <a:cs typeface="Times New Roman" panose="02020603050405020304" pitchFamily="18" charset="0"/>
              </a:rPr>
              <a:t>]-&gt;(</a:t>
            </a:r>
            <a:r>
              <a:rPr lang="en-GB" sz="1200" dirty="0" err="1">
                <a:solidFill>
                  <a:srgbClr val="FDF6E3"/>
                </a:solidFill>
                <a:effectLst/>
                <a:latin typeface="Times New Roman" panose="02020603050405020304" pitchFamily="18" charset="0"/>
                <a:cs typeface="Times New Roman" panose="02020603050405020304" pitchFamily="18" charset="0"/>
              </a:rPr>
              <a:t>u</a:t>
            </a:r>
            <a:r>
              <a:rPr lang="en-GB" sz="1200" dirty="0" err="1">
                <a:solidFill>
                  <a:srgbClr val="93A1A1"/>
                </a:solidFill>
                <a:effectLst/>
                <a:latin typeface="Times New Roman" panose="02020603050405020304" pitchFamily="18" charset="0"/>
                <a:cs typeface="Times New Roman" panose="02020603050405020304" pitchFamily="18" charset="0"/>
              </a:rPr>
              <a:t>:</a:t>
            </a:r>
            <a:r>
              <a:rPr lang="en-GB" sz="1200" dirty="0" err="1">
                <a:solidFill>
                  <a:srgbClr val="FDF6E3"/>
                </a:solidFill>
                <a:effectLst/>
                <a:latin typeface="Times New Roman" panose="02020603050405020304" pitchFamily="18" charset="0"/>
                <a:cs typeface="Times New Roman" panose="02020603050405020304" pitchFamily="18" charset="0"/>
              </a:rPr>
              <a:t>User</a:t>
            </a:r>
            <a:r>
              <a:rPr lang="en-GB" sz="1200" dirty="0">
                <a:solidFill>
                  <a:srgbClr val="93A1A1"/>
                </a:solidFill>
                <a:effectLst/>
                <a:latin typeface="Times New Roman" panose="02020603050405020304" pitchFamily="18" charset="0"/>
                <a:cs typeface="Times New Roman" panose="02020603050405020304" pitchFamily="18" charset="0"/>
              </a:rPr>
              <a:t>)</a:t>
            </a:r>
            <a:endParaRPr lang="en-GB" sz="1200" dirty="0">
              <a:solidFill>
                <a:srgbClr val="D4D4D4"/>
              </a:solidFill>
              <a:effectLst/>
              <a:latin typeface="Times New Roman" panose="02020603050405020304" pitchFamily="18" charset="0"/>
              <a:cs typeface="Times New Roman" panose="02020603050405020304" pitchFamily="18" charset="0"/>
            </a:endParaRPr>
          </a:p>
          <a:p>
            <a:pPr algn="l"/>
            <a:r>
              <a:rPr lang="en-GB" sz="1200" dirty="0">
                <a:solidFill>
                  <a:srgbClr val="859900"/>
                </a:solidFill>
                <a:effectLst/>
                <a:latin typeface="Times New Roman" panose="02020603050405020304" pitchFamily="18" charset="0"/>
                <a:cs typeface="Times New Roman" panose="02020603050405020304" pitchFamily="18" charset="0"/>
              </a:rPr>
              <a:t>WHERE</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err="1">
                <a:solidFill>
                  <a:srgbClr val="FDF6E3"/>
                </a:solidFill>
                <a:effectLst/>
                <a:latin typeface="Times New Roman" panose="02020603050405020304" pitchFamily="18" charset="0"/>
                <a:cs typeface="Times New Roman" panose="02020603050405020304" pitchFamily="18" charset="0"/>
              </a:rPr>
              <a:t>u</a:t>
            </a:r>
            <a:r>
              <a:rPr lang="en-GB" sz="1200" dirty="0" err="1">
                <a:solidFill>
                  <a:srgbClr val="93A1A1"/>
                </a:solidFill>
                <a:effectLst/>
                <a:latin typeface="Times New Roman" panose="02020603050405020304" pitchFamily="18" charset="0"/>
                <a:cs typeface="Times New Roman" panose="02020603050405020304" pitchFamily="18" charset="0"/>
              </a:rPr>
              <a:t>.</a:t>
            </a:r>
            <a:r>
              <a:rPr lang="en-GB" sz="1200" dirty="0" err="1">
                <a:solidFill>
                  <a:srgbClr val="FDF6E3"/>
                </a:solidFill>
                <a:effectLst/>
                <a:latin typeface="Times New Roman" panose="02020603050405020304" pitchFamily="18" charset="0"/>
                <a:cs typeface="Times New Roman" panose="02020603050405020304" pitchFamily="18" charset="0"/>
              </a:rPr>
              <a:t>username</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a:solidFill>
                  <a:srgbClr val="93A1A1"/>
                </a:solidFill>
                <a:effectLst/>
                <a:latin typeface="Times New Roman" panose="02020603050405020304" pitchFamily="18" charset="0"/>
                <a:cs typeface="Times New Roman" panose="02020603050405020304" pitchFamily="18" charset="0"/>
              </a:rPr>
              <a:t>=</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a:solidFill>
                  <a:srgbClr val="B58900"/>
                </a:solidFill>
                <a:effectLst/>
                <a:latin typeface="Times New Roman" panose="02020603050405020304" pitchFamily="18" charset="0"/>
                <a:cs typeface="Times New Roman" panose="02020603050405020304" pitchFamily="18" charset="0"/>
              </a:rPr>
              <a:t>"ivanm00"</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a:solidFill>
                  <a:srgbClr val="859900"/>
                </a:solidFill>
                <a:effectLst/>
                <a:latin typeface="Times New Roman" panose="02020603050405020304" pitchFamily="18" charset="0"/>
                <a:cs typeface="Times New Roman" panose="02020603050405020304" pitchFamily="18" charset="0"/>
              </a:rPr>
              <a:t>AND</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err="1">
                <a:solidFill>
                  <a:srgbClr val="FDF6E3"/>
                </a:solidFill>
                <a:effectLst/>
                <a:latin typeface="Times New Roman" panose="02020603050405020304" pitchFamily="18" charset="0"/>
                <a:cs typeface="Times New Roman" panose="02020603050405020304" pitchFamily="18" charset="0"/>
              </a:rPr>
              <a:t>p</a:t>
            </a:r>
            <a:r>
              <a:rPr lang="en-GB" sz="1200" dirty="0" err="1">
                <a:solidFill>
                  <a:srgbClr val="93A1A1"/>
                </a:solidFill>
                <a:effectLst/>
                <a:latin typeface="Times New Roman" panose="02020603050405020304" pitchFamily="18" charset="0"/>
                <a:cs typeface="Times New Roman" panose="02020603050405020304" pitchFamily="18" charset="0"/>
              </a:rPr>
              <a:t>.</a:t>
            </a:r>
            <a:r>
              <a:rPr lang="en-GB" sz="1200" dirty="0" err="1">
                <a:solidFill>
                  <a:srgbClr val="FDF6E3"/>
                </a:solidFill>
                <a:effectLst/>
                <a:latin typeface="Times New Roman" panose="02020603050405020304" pitchFamily="18" charset="0"/>
                <a:cs typeface="Times New Roman" panose="02020603050405020304" pitchFamily="18" charset="0"/>
              </a:rPr>
              <a:t>createdAt</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a:solidFill>
                  <a:srgbClr val="93A1A1"/>
                </a:solidFill>
                <a:effectLst/>
                <a:latin typeface="Times New Roman" panose="02020603050405020304" pitchFamily="18" charset="0"/>
                <a:cs typeface="Times New Roman" panose="02020603050405020304" pitchFamily="18" charset="0"/>
              </a:rPr>
              <a:t>&gt;</a:t>
            </a:r>
            <a:r>
              <a:rPr lang="en-GB" sz="1200" dirty="0">
                <a:solidFill>
                  <a:srgbClr val="FDF6E3"/>
                </a:solidFill>
                <a:effectLst/>
                <a:latin typeface="Times New Roman" panose="02020603050405020304" pitchFamily="18" charset="0"/>
                <a:cs typeface="Times New Roman" panose="02020603050405020304" pitchFamily="18" charset="0"/>
              </a:rPr>
              <a:t> datetime</a:t>
            </a:r>
            <a:r>
              <a:rPr lang="en-GB" sz="1200" dirty="0">
                <a:solidFill>
                  <a:srgbClr val="93A1A1"/>
                </a:solidFill>
                <a:effectLst/>
                <a:latin typeface="Times New Roman" panose="02020603050405020304" pitchFamily="18" charset="0"/>
                <a:cs typeface="Times New Roman" panose="02020603050405020304" pitchFamily="18" charset="0"/>
              </a:rPr>
              <a:t>(</a:t>
            </a:r>
            <a:r>
              <a:rPr lang="en-GB" sz="1200" dirty="0">
                <a:solidFill>
                  <a:srgbClr val="B58900"/>
                </a:solidFill>
                <a:effectLst/>
                <a:latin typeface="Times New Roman" panose="02020603050405020304" pitchFamily="18" charset="0"/>
                <a:cs typeface="Times New Roman" panose="02020603050405020304" pitchFamily="18" charset="0"/>
              </a:rPr>
              <a:t>"2023-01-01T00:00:00Z"</a:t>
            </a:r>
            <a:r>
              <a:rPr lang="en-GB" sz="1200" dirty="0">
                <a:solidFill>
                  <a:srgbClr val="93A1A1"/>
                </a:solidFill>
                <a:effectLst/>
                <a:latin typeface="Times New Roman" panose="02020603050405020304" pitchFamily="18" charset="0"/>
                <a:cs typeface="Times New Roman" panose="02020603050405020304" pitchFamily="18" charset="0"/>
              </a:rPr>
              <a:t>)</a:t>
            </a:r>
            <a:endParaRPr lang="en-GB" sz="1200" dirty="0">
              <a:solidFill>
                <a:srgbClr val="D4D4D4"/>
              </a:solidFill>
              <a:effectLst/>
              <a:latin typeface="Times New Roman" panose="02020603050405020304" pitchFamily="18" charset="0"/>
              <a:cs typeface="Times New Roman" panose="02020603050405020304" pitchFamily="18" charset="0"/>
            </a:endParaRPr>
          </a:p>
          <a:p>
            <a:pPr algn="l"/>
            <a:r>
              <a:rPr lang="en-GB" sz="1200" dirty="0">
                <a:solidFill>
                  <a:srgbClr val="859900"/>
                </a:solidFill>
                <a:effectLst/>
                <a:latin typeface="Times New Roman" panose="02020603050405020304" pitchFamily="18" charset="0"/>
                <a:cs typeface="Times New Roman" panose="02020603050405020304" pitchFamily="18" charset="0"/>
              </a:rPr>
              <a:t>RETURN</a:t>
            </a:r>
            <a:r>
              <a:rPr lang="en-GB" sz="1200" dirty="0">
                <a:solidFill>
                  <a:srgbClr val="FDF6E3"/>
                </a:solidFill>
                <a:effectLst/>
                <a:latin typeface="Times New Roman" panose="02020603050405020304" pitchFamily="18" charset="0"/>
                <a:cs typeface="Times New Roman" panose="02020603050405020304" pitchFamily="18" charset="0"/>
              </a:rPr>
              <a:t> p</a:t>
            </a:r>
            <a:r>
              <a:rPr lang="en-GB" sz="1200" dirty="0">
                <a:solidFill>
                  <a:srgbClr val="93A1A1"/>
                </a:solidFill>
                <a:effectLst/>
                <a:latin typeface="Times New Roman" panose="02020603050405020304" pitchFamily="18" charset="0"/>
                <a:cs typeface="Times New Roman" panose="02020603050405020304" pitchFamily="18" charset="0"/>
              </a:rPr>
              <a:t>,</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err="1">
                <a:solidFill>
                  <a:srgbClr val="FDF6E3"/>
                </a:solidFill>
                <a:effectLst/>
                <a:latin typeface="Times New Roman" panose="02020603050405020304" pitchFamily="18" charset="0"/>
                <a:cs typeface="Times New Roman" panose="02020603050405020304" pitchFamily="18" charset="0"/>
              </a:rPr>
              <a:t>u</a:t>
            </a:r>
            <a:r>
              <a:rPr lang="en-GB" sz="1200" dirty="0" err="1">
                <a:solidFill>
                  <a:srgbClr val="93A1A1"/>
                </a:solidFill>
                <a:effectLst/>
                <a:latin typeface="Times New Roman" panose="02020603050405020304" pitchFamily="18" charset="0"/>
                <a:cs typeface="Times New Roman" panose="02020603050405020304" pitchFamily="18" charset="0"/>
              </a:rPr>
              <a:t>.</a:t>
            </a:r>
            <a:r>
              <a:rPr lang="en-GB" sz="1200" dirty="0" err="1">
                <a:solidFill>
                  <a:srgbClr val="FDF6E3"/>
                </a:solidFill>
                <a:effectLst/>
                <a:latin typeface="Times New Roman" panose="02020603050405020304" pitchFamily="18" charset="0"/>
                <a:cs typeface="Times New Roman" panose="02020603050405020304" pitchFamily="18" charset="0"/>
              </a:rPr>
              <a:t>firstName</a:t>
            </a:r>
            <a:r>
              <a:rPr lang="en-GB" sz="1200" dirty="0">
                <a:solidFill>
                  <a:srgbClr val="93A1A1"/>
                </a:solidFill>
                <a:effectLst/>
                <a:latin typeface="Times New Roman" panose="02020603050405020304" pitchFamily="18" charset="0"/>
                <a:cs typeface="Times New Roman" panose="02020603050405020304" pitchFamily="18" charset="0"/>
              </a:rPr>
              <a:t>,</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err="1">
                <a:solidFill>
                  <a:srgbClr val="FDF6E3"/>
                </a:solidFill>
                <a:effectLst/>
                <a:latin typeface="Times New Roman" panose="02020603050405020304" pitchFamily="18" charset="0"/>
                <a:cs typeface="Times New Roman" panose="02020603050405020304" pitchFamily="18" charset="0"/>
              </a:rPr>
              <a:t>u</a:t>
            </a:r>
            <a:r>
              <a:rPr lang="en-GB" sz="1200" dirty="0" err="1">
                <a:solidFill>
                  <a:srgbClr val="93A1A1"/>
                </a:solidFill>
                <a:effectLst/>
                <a:latin typeface="Times New Roman" panose="02020603050405020304" pitchFamily="18" charset="0"/>
                <a:cs typeface="Times New Roman" panose="02020603050405020304" pitchFamily="18" charset="0"/>
              </a:rPr>
              <a:t>.</a:t>
            </a:r>
            <a:r>
              <a:rPr lang="en-GB" sz="1200" dirty="0" err="1">
                <a:solidFill>
                  <a:srgbClr val="FDF6E3"/>
                </a:solidFill>
                <a:effectLst/>
                <a:latin typeface="Times New Roman" panose="02020603050405020304" pitchFamily="18" charset="0"/>
                <a:cs typeface="Times New Roman" panose="02020603050405020304" pitchFamily="18" charset="0"/>
              </a:rPr>
              <a:t>lastName</a:t>
            </a:r>
            <a:r>
              <a:rPr lang="en-GB" sz="1200" dirty="0">
                <a:solidFill>
                  <a:srgbClr val="93A1A1"/>
                </a:solidFill>
                <a:effectLst/>
                <a:latin typeface="Times New Roman" panose="02020603050405020304" pitchFamily="18" charset="0"/>
                <a:cs typeface="Times New Roman" panose="02020603050405020304" pitchFamily="18" charset="0"/>
              </a:rPr>
              <a:t>,</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err="1">
                <a:solidFill>
                  <a:srgbClr val="FDF6E3"/>
                </a:solidFill>
                <a:effectLst/>
                <a:latin typeface="Times New Roman" panose="02020603050405020304" pitchFamily="18" charset="0"/>
                <a:cs typeface="Times New Roman" panose="02020603050405020304" pitchFamily="18" charset="0"/>
              </a:rPr>
              <a:t>u</a:t>
            </a:r>
            <a:r>
              <a:rPr lang="en-GB" sz="1200" dirty="0" err="1">
                <a:solidFill>
                  <a:srgbClr val="93A1A1"/>
                </a:solidFill>
                <a:effectLst/>
                <a:latin typeface="Times New Roman" panose="02020603050405020304" pitchFamily="18" charset="0"/>
                <a:cs typeface="Times New Roman" panose="02020603050405020304" pitchFamily="18" charset="0"/>
              </a:rPr>
              <a:t>.</a:t>
            </a:r>
            <a:r>
              <a:rPr lang="en-GB" sz="1200" dirty="0" err="1">
                <a:solidFill>
                  <a:srgbClr val="FDF6E3"/>
                </a:solidFill>
                <a:effectLst/>
                <a:latin typeface="Times New Roman" panose="02020603050405020304" pitchFamily="18" charset="0"/>
                <a:cs typeface="Times New Roman" panose="02020603050405020304" pitchFamily="18" charset="0"/>
              </a:rPr>
              <a:t>email</a:t>
            </a:r>
            <a:r>
              <a:rPr lang="en-GB" sz="1200" dirty="0">
                <a:solidFill>
                  <a:srgbClr val="93A1A1"/>
                </a:solidFill>
                <a:effectLst/>
                <a:latin typeface="Times New Roman" panose="02020603050405020304" pitchFamily="18" charset="0"/>
                <a:cs typeface="Times New Roman" panose="02020603050405020304" pitchFamily="18" charset="0"/>
              </a:rPr>
              <a:t>;</a:t>
            </a:r>
            <a:endParaRPr lang="en-GB" sz="1200" dirty="0">
              <a:solidFill>
                <a:srgbClr val="93A1A1"/>
              </a:solidFill>
              <a:latin typeface="Times New Roman" panose="02020603050405020304" pitchFamily="18" charset="0"/>
              <a:cs typeface="Times New Roman" panose="02020603050405020304" pitchFamily="18" charset="0"/>
            </a:endParaRPr>
          </a:p>
          <a:p>
            <a:pPr algn="just"/>
            <a:endParaRPr lang="en-GB" sz="1200" dirty="0">
              <a:solidFill>
                <a:srgbClr val="D4D4D4"/>
              </a:solidFill>
              <a:latin typeface="Times New Roman" panose="02020603050405020304" pitchFamily="18" charset="0"/>
              <a:cs typeface="Times New Roman" panose="02020603050405020304" pitchFamily="18" charset="0"/>
            </a:endParaRPr>
          </a:p>
          <a:p>
            <a:pPr algn="just"/>
            <a:r>
              <a:rPr lang="en-GB" sz="1200" dirty="0" err="1">
                <a:solidFill>
                  <a:schemeClr val="tx1"/>
                </a:solidFill>
                <a:effectLst/>
                <a:latin typeface="Times New Roman" panose="02020603050405020304" pitchFamily="18" charset="0"/>
                <a:cs typeface="Times New Roman" panose="02020603050405020304" pitchFamily="18" charset="0"/>
              </a:rPr>
              <a:t>Ovaj</a:t>
            </a:r>
            <a:r>
              <a:rPr lang="en-GB" sz="1200" dirty="0">
                <a:solidFill>
                  <a:schemeClr val="tx1"/>
                </a:solidFill>
                <a:effectLst/>
                <a:latin typeface="Times New Roman" panose="02020603050405020304" pitchFamily="18" charset="0"/>
                <a:cs typeface="Times New Roman" panose="02020603050405020304" pitchFamily="18" charset="0"/>
              </a:rPr>
              <a:t> </a:t>
            </a:r>
            <a:r>
              <a:rPr lang="en-GB" sz="1200" dirty="0" err="1">
                <a:solidFill>
                  <a:schemeClr val="tx1"/>
                </a:solidFill>
                <a:effectLst/>
                <a:latin typeface="Times New Roman" panose="02020603050405020304" pitchFamily="18" charset="0"/>
                <a:cs typeface="Times New Roman" panose="02020603050405020304" pitchFamily="18" charset="0"/>
              </a:rPr>
              <a:t>upit</a:t>
            </a:r>
            <a:r>
              <a:rPr lang="en-GB" sz="1200" dirty="0">
                <a:solidFill>
                  <a:schemeClr val="tx1"/>
                </a:solidFill>
                <a:effectLst/>
                <a:latin typeface="Times New Roman" panose="02020603050405020304" pitchFamily="18" charset="0"/>
                <a:cs typeface="Times New Roman" panose="02020603050405020304" pitchFamily="18" charset="0"/>
              </a:rPr>
              <a:t> se koristi za </a:t>
            </a:r>
            <a:r>
              <a:rPr lang="en-GB" sz="1200" dirty="0" err="1">
                <a:solidFill>
                  <a:schemeClr val="tx1"/>
                </a:solidFill>
                <a:effectLst/>
                <a:latin typeface="Times New Roman" panose="02020603050405020304" pitchFamily="18" charset="0"/>
                <a:cs typeface="Times New Roman" panose="02020603050405020304" pitchFamily="18" charset="0"/>
              </a:rPr>
              <a:t>pronalaženje</a:t>
            </a:r>
            <a:r>
              <a:rPr lang="en-GB" sz="1200" dirty="0">
                <a:solidFill>
                  <a:schemeClr val="tx1"/>
                </a:solidFill>
                <a:effectLst/>
                <a:latin typeface="Times New Roman" panose="02020603050405020304" pitchFamily="18" charset="0"/>
                <a:cs typeface="Times New Roman" panose="02020603050405020304" pitchFamily="18" charset="0"/>
              </a:rPr>
              <a:t> </a:t>
            </a:r>
            <a:r>
              <a:rPr lang="en-GB" sz="1200" dirty="0" err="1">
                <a:solidFill>
                  <a:schemeClr val="tx1"/>
                </a:solidFill>
                <a:effectLst/>
                <a:latin typeface="Times New Roman" panose="02020603050405020304" pitchFamily="18" charset="0"/>
                <a:cs typeface="Times New Roman" panose="02020603050405020304" pitchFamily="18" charset="0"/>
              </a:rPr>
              <a:t>čvorova</a:t>
            </a:r>
            <a:r>
              <a:rPr lang="en-GB" sz="1200" dirty="0">
                <a:solidFill>
                  <a:schemeClr val="tx1"/>
                </a:solidFill>
                <a:effectLst/>
                <a:latin typeface="Times New Roman" panose="02020603050405020304" pitchFamily="18" charset="0"/>
                <a:cs typeface="Times New Roman" panose="02020603050405020304" pitchFamily="18" charset="0"/>
              </a:rPr>
              <a:t> </a:t>
            </a:r>
            <a:r>
              <a:rPr lang="en-GB" sz="1200" dirty="0" err="1">
                <a:solidFill>
                  <a:schemeClr val="tx1"/>
                </a:solidFill>
                <a:effectLst/>
                <a:latin typeface="Times New Roman" panose="02020603050405020304" pitchFamily="18" charset="0"/>
                <a:cs typeface="Times New Roman" panose="02020603050405020304" pitchFamily="18" charset="0"/>
              </a:rPr>
              <a:t>tipa</a:t>
            </a:r>
            <a:r>
              <a:rPr lang="en-GB" sz="1200" dirty="0">
                <a:solidFill>
                  <a:schemeClr val="tx1"/>
                </a:solidFill>
                <a:effectLst/>
                <a:latin typeface="Times New Roman" panose="02020603050405020304" pitchFamily="18" charset="0"/>
                <a:cs typeface="Times New Roman" panose="02020603050405020304" pitchFamily="18" charset="0"/>
              </a:rPr>
              <a:t> "Post" koji </a:t>
            </a:r>
            <a:r>
              <a:rPr lang="en-GB" sz="1200" dirty="0" err="1">
                <a:solidFill>
                  <a:schemeClr val="tx1"/>
                </a:solidFill>
                <a:effectLst/>
                <a:latin typeface="Times New Roman" panose="02020603050405020304" pitchFamily="18" charset="0"/>
                <a:cs typeface="Times New Roman" panose="02020603050405020304" pitchFamily="18" charset="0"/>
              </a:rPr>
              <a:t>su</a:t>
            </a:r>
            <a:r>
              <a:rPr lang="en-GB" sz="1200" dirty="0">
                <a:solidFill>
                  <a:schemeClr val="tx1"/>
                </a:solidFill>
                <a:effectLst/>
                <a:latin typeface="Times New Roman" panose="02020603050405020304" pitchFamily="18" charset="0"/>
                <a:cs typeface="Times New Roman" panose="02020603050405020304" pitchFamily="18" charset="0"/>
              </a:rPr>
              <a:t> </a:t>
            </a:r>
            <a:r>
              <a:rPr lang="en-GB" sz="1200" dirty="0" err="1">
                <a:solidFill>
                  <a:schemeClr val="tx1"/>
                </a:solidFill>
                <a:effectLst/>
                <a:latin typeface="Times New Roman" panose="02020603050405020304" pitchFamily="18" charset="0"/>
                <a:cs typeface="Times New Roman" panose="02020603050405020304" pitchFamily="18" charset="0"/>
              </a:rPr>
              <a:t>povezani</a:t>
            </a:r>
            <a:r>
              <a:rPr lang="en-GB" sz="1200" dirty="0">
                <a:solidFill>
                  <a:schemeClr val="tx1"/>
                </a:solidFill>
                <a:effectLst/>
                <a:latin typeface="Times New Roman" panose="02020603050405020304" pitchFamily="18" charset="0"/>
                <a:cs typeface="Times New Roman" panose="02020603050405020304" pitchFamily="18" charset="0"/>
              </a:rPr>
              <a:t> </a:t>
            </a:r>
            <a:r>
              <a:rPr lang="en-GB" sz="1200" dirty="0" err="1">
                <a:solidFill>
                  <a:schemeClr val="tx1"/>
                </a:solidFill>
                <a:effectLst/>
                <a:latin typeface="Times New Roman" panose="02020603050405020304" pitchFamily="18" charset="0"/>
                <a:cs typeface="Times New Roman" panose="02020603050405020304" pitchFamily="18" charset="0"/>
              </a:rPr>
              <a:t>sa</a:t>
            </a:r>
            <a:r>
              <a:rPr lang="en-GB" sz="1200" dirty="0">
                <a:solidFill>
                  <a:schemeClr val="tx1"/>
                </a:solidFill>
                <a:effectLst/>
                <a:latin typeface="Times New Roman" panose="02020603050405020304" pitchFamily="18" charset="0"/>
                <a:cs typeface="Times New Roman" panose="02020603050405020304" pitchFamily="18" charset="0"/>
              </a:rPr>
              <a:t> </a:t>
            </a:r>
            <a:r>
              <a:rPr lang="en-GB" sz="1200" dirty="0" err="1">
                <a:solidFill>
                  <a:schemeClr val="tx1"/>
                </a:solidFill>
                <a:effectLst/>
                <a:latin typeface="Times New Roman" panose="02020603050405020304" pitchFamily="18" charset="0"/>
                <a:cs typeface="Times New Roman" panose="02020603050405020304" pitchFamily="18" charset="0"/>
              </a:rPr>
              <a:t>čvorom</a:t>
            </a:r>
            <a:r>
              <a:rPr lang="en-GB" sz="1200" dirty="0">
                <a:solidFill>
                  <a:schemeClr val="tx1"/>
                </a:solidFill>
                <a:effectLst/>
                <a:latin typeface="Times New Roman" panose="02020603050405020304" pitchFamily="18" charset="0"/>
                <a:cs typeface="Times New Roman" panose="02020603050405020304" pitchFamily="18" charset="0"/>
              </a:rPr>
              <a:t> </a:t>
            </a:r>
            <a:r>
              <a:rPr lang="en-GB" sz="1200" dirty="0" err="1">
                <a:solidFill>
                  <a:schemeClr val="tx1"/>
                </a:solidFill>
                <a:effectLst/>
                <a:latin typeface="Times New Roman" panose="02020603050405020304" pitchFamily="18" charset="0"/>
                <a:cs typeface="Times New Roman" panose="02020603050405020304" pitchFamily="18" charset="0"/>
              </a:rPr>
              <a:t>tipa</a:t>
            </a:r>
            <a:r>
              <a:rPr lang="en-GB" sz="1200" dirty="0">
                <a:solidFill>
                  <a:schemeClr val="tx1"/>
                </a:solidFill>
                <a:effectLst/>
                <a:latin typeface="Times New Roman" panose="02020603050405020304" pitchFamily="18" charset="0"/>
                <a:cs typeface="Times New Roman" panose="02020603050405020304" pitchFamily="18" charset="0"/>
              </a:rPr>
              <a:t> "User" </a:t>
            </a:r>
            <a:r>
              <a:rPr lang="en-GB" sz="1200" dirty="0" err="1">
                <a:solidFill>
                  <a:schemeClr val="tx1"/>
                </a:solidFill>
                <a:effectLst/>
                <a:latin typeface="Times New Roman" panose="02020603050405020304" pitchFamily="18" charset="0"/>
                <a:cs typeface="Times New Roman" panose="02020603050405020304" pitchFamily="18" charset="0"/>
              </a:rPr>
              <a:t>prema</a:t>
            </a:r>
            <a:r>
              <a:rPr lang="en-GB" sz="1200" dirty="0">
                <a:solidFill>
                  <a:schemeClr val="tx1"/>
                </a:solidFill>
                <a:effectLst/>
                <a:latin typeface="Times New Roman" panose="02020603050405020304" pitchFamily="18" charset="0"/>
                <a:cs typeface="Times New Roman" panose="02020603050405020304" pitchFamily="18" charset="0"/>
              </a:rPr>
              <a:t> </a:t>
            </a:r>
            <a:r>
              <a:rPr lang="en-GB" sz="1200" dirty="0" err="1">
                <a:solidFill>
                  <a:schemeClr val="tx1"/>
                </a:solidFill>
                <a:effectLst/>
                <a:latin typeface="Times New Roman" panose="02020603050405020304" pitchFamily="18" charset="0"/>
                <a:cs typeface="Times New Roman" panose="02020603050405020304" pitchFamily="18" charset="0"/>
              </a:rPr>
              <a:t>vezi</a:t>
            </a:r>
            <a:endParaRPr lang="en-GB" sz="1200" dirty="0">
              <a:solidFill>
                <a:schemeClr val="tx1"/>
              </a:solidFill>
              <a:effectLst/>
              <a:latin typeface="Times New Roman" panose="02020603050405020304" pitchFamily="18" charset="0"/>
              <a:cs typeface="Times New Roman" panose="02020603050405020304" pitchFamily="18" charset="0"/>
            </a:endParaRPr>
          </a:p>
          <a:p>
            <a:pPr algn="just"/>
            <a:r>
              <a:rPr lang="en-GB" sz="1200" dirty="0">
                <a:solidFill>
                  <a:schemeClr val="tx1"/>
                </a:solidFill>
                <a:effectLst/>
                <a:latin typeface="Times New Roman" panose="02020603050405020304" pitchFamily="18" charset="0"/>
                <a:cs typeface="Times New Roman" panose="02020603050405020304" pitchFamily="18" charset="0"/>
              </a:rPr>
              <a:t>"IS_CREATED_BY", </a:t>
            </a:r>
            <a:r>
              <a:rPr lang="en-GB" sz="1200" dirty="0" err="1">
                <a:solidFill>
                  <a:schemeClr val="tx1"/>
                </a:solidFill>
                <a:effectLst/>
                <a:latin typeface="Times New Roman" panose="02020603050405020304" pitchFamily="18" charset="0"/>
                <a:cs typeface="Times New Roman" panose="02020603050405020304" pitchFamily="18" charset="0"/>
              </a:rPr>
              <a:t>i</a:t>
            </a:r>
            <a:r>
              <a:rPr lang="en-GB" sz="1200" dirty="0">
                <a:solidFill>
                  <a:schemeClr val="tx1"/>
                </a:solidFill>
                <a:effectLst/>
                <a:latin typeface="Times New Roman" panose="02020603050405020304" pitchFamily="18" charset="0"/>
                <a:cs typeface="Times New Roman" panose="02020603050405020304" pitchFamily="18" charset="0"/>
              </a:rPr>
              <a:t> </a:t>
            </a:r>
            <a:r>
              <a:rPr lang="en-GB" sz="1200" dirty="0" err="1">
                <a:solidFill>
                  <a:schemeClr val="tx1"/>
                </a:solidFill>
                <a:effectLst/>
                <a:latin typeface="Times New Roman" panose="02020603050405020304" pitchFamily="18" charset="0"/>
                <a:cs typeface="Times New Roman" panose="02020603050405020304" pitchFamily="18" charset="0"/>
              </a:rPr>
              <a:t>gde</a:t>
            </a:r>
            <a:r>
              <a:rPr lang="en-GB" sz="1200" dirty="0">
                <a:solidFill>
                  <a:schemeClr val="tx1"/>
                </a:solidFill>
                <a:effectLst/>
                <a:latin typeface="Times New Roman" panose="02020603050405020304" pitchFamily="18" charset="0"/>
                <a:cs typeface="Times New Roman" panose="02020603050405020304" pitchFamily="18" charset="0"/>
              </a:rPr>
              <a:t> </a:t>
            </a:r>
            <a:r>
              <a:rPr lang="en-GB" sz="1200" dirty="0" err="1">
                <a:solidFill>
                  <a:schemeClr val="tx1"/>
                </a:solidFill>
                <a:effectLst/>
                <a:latin typeface="Times New Roman" panose="02020603050405020304" pitchFamily="18" charset="0"/>
                <a:cs typeface="Times New Roman" panose="02020603050405020304" pitchFamily="18" charset="0"/>
              </a:rPr>
              <a:t>su</a:t>
            </a:r>
            <a:r>
              <a:rPr lang="en-GB" sz="1200" dirty="0">
                <a:solidFill>
                  <a:schemeClr val="tx1"/>
                </a:solidFill>
                <a:effectLst/>
                <a:latin typeface="Times New Roman" panose="02020603050405020304" pitchFamily="18" charset="0"/>
                <a:cs typeface="Times New Roman" panose="02020603050405020304" pitchFamily="18" charset="0"/>
              </a:rPr>
              <a:t> </a:t>
            </a:r>
            <a:r>
              <a:rPr lang="en-GB" sz="1200" dirty="0" err="1">
                <a:solidFill>
                  <a:schemeClr val="tx1"/>
                </a:solidFill>
                <a:effectLst/>
                <a:latin typeface="Times New Roman" panose="02020603050405020304" pitchFamily="18" charset="0"/>
                <a:cs typeface="Times New Roman" panose="02020603050405020304" pitchFamily="18" charset="0"/>
              </a:rPr>
              <a:t>identifikatori</a:t>
            </a:r>
            <a:r>
              <a:rPr lang="en-GB" sz="1200" dirty="0">
                <a:solidFill>
                  <a:schemeClr val="tx1"/>
                </a:solidFill>
                <a:effectLst/>
                <a:latin typeface="Times New Roman" panose="02020603050405020304" pitchFamily="18" charset="0"/>
                <a:cs typeface="Times New Roman" panose="02020603050405020304" pitchFamily="18" charset="0"/>
              </a:rPr>
              <a:t> </a:t>
            </a:r>
            <a:r>
              <a:rPr lang="en-GB" sz="1200" dirty="0" err="1">
                <a:solidFill>
                  <a:schemeClr val="tx1"/>
                </a:solidFill>
                <a:effectLst/>
                <a:latin typeface="Times New Roman" panose="02020603050405020304" pitchFamily="18" charset="0"/>
                <a:cs typeface="Times New Roman" panose="02020603050405020304" pitchFamily="18" charset="0"/>
              </a:rPr>
              <a:t>tih</a:t>
            </a:r>
            <a:r>
              <a:rPr lang="en-GB" sz="1200" dirty="0">
                <a:solidFill>
                  <a:schemeClr val="tx1"/>
                </a:solidFill>
                <a:effectLst/>
                <a:latin typeface="Times New Roman" panose="02020603050405020304" pitchFamily="18" charset="0"/>
                <a:cs typeface="Times New Roman" panose="02020603050405020304" pitchFamily="18" charset="0"/>
              </a:rPr>
              <a:t> </a:t>
            </a:r>
            <a:r>
              <a:rPr lang="en-GB" sz="1200" dirty="0" err="1">
                <a:solidFill>
                  <a:schemeClr val="tx1"/>
                </a:solidFill>
                <a:effectLst/>
                <a:latin typeface="Times New Roman" panose="02020603050405020304" pitchFamily="18" charset="0"/>
                <a:cs typeface="Times New Roman" panose="02020603050405020304" pitchFamily="18" charset="0"/>
              </a:rPr>
              <a:t>čvorova</a:t>
            </a:r>
            <a:r>
              <a:rPr lang="en-GB" sz="1200" dirty="0">
                <a:solidFill>
                  <a:schemeClr val="tx1"/>
                </a:solidFill>
                <a:effectLst/>
                <a:latin typeface="Times New Roman" panose="02020603050405020304" pitchFamily="18" charset="0"/>
                <a:cs typeface="Times New Roman" panose="02020603050405020304" pitchFamily="18" charset="0"/>
              </a:rPr>
              <a:t> </a:t>
            </a:r>
            <a:r>
              <a:rPr lang="en-GB" sz="1200" dirty="0" err="1">
                <a:solidFill>
                  <a:schemeClr val="tx1"/>
                </a:solidFill>
                <a:effectLst/>
                <a:latin typeface="Times New Roman" panose="02020603050405020304" pitchFamily="18" charset="0"/>
                <a:cs typeface="Times New Roman" panose="02020603050405020304" pitchFamily="18" charset="0"/>
              </a:rPr>
              <a:t>određeni</a:t>
            </a:r>
            <a:r>
              <a:rPr lang="en-GB" sz="1200" dirty="0">
                <a:solidFill>
                  <a:schemeClr val="tx1"/>
                </a:solidFill>
                <a:effectLst/>
                <a:latin typeface="Times New Roman" panose="02020603050405020304" pitchFamily="18" charset="0"/>
                <a:cs typeface="Times New Roman" panose="02020603050405020304" pitchFamily="18" charset="0"/>
              </a:rPr>
              <a:t> </a:t>
            </a:r>
            <a:r>
              <a:rPr lang="en-GB" sz="1200" dirty="0" err="1">
                <a:solidFill>
                  <a:schemeClr val="tx1"/>
                </a:solidFill>
                <a:effectLst/>
                <a:latin typeface="Times New Roman" panose="02020603050405020304" pitchFamily="18" charset="0"/>
                <a:cs typeface="Times New Roman" panose="02020603050405020304" pitchFamily="18" charset="0"/>
              </a:rPr>
              <a:t>vrednostima</a:t>
            </a:r>
            <a:r>
              <a:rPr lang="en-GB" sz="1200" dirty="0">
                <a:solidFill>
                  <a:schemeClr val="tx1"/>
                </a:solidFill>
                <a:effectLst/>
                <a:latin typeface="Times New Roman" panose="02020603050405020304" pitchFamily="18" charset="0"/>
                <a:cs typeface="Times New Roman" panose="02020603050405020304" pitchFamily="18" charset="0"/>
              </a:rPr>
              <a:t> </a:t>
            </a:r>
            <a:r>
              <a:rPr lang="en-GB" sz="1200" dirty="0" err="1">
                <a:solidFill>
                  <a:schemeClr val="tx1"/>
                </a:solidFill>
                <a:effectLst/>
                <a:latin typeface="Times New Roman" panose="02020603050405020304" pitchFamily="18" charset="0"/>
                <a:cs typeface="Times New Roman" panose="02020603050405020304" pitchFamily="18" charset="0"/>
              </a:rPr>
              <a:t>u.username</a:t>
            </a:r>
            <a:r>
              <a:rPr lang="en-GB" sz="1200" dirty="0">
                <a:solidFill>
                  <a:schemeClr val="tx1"/>
                </a:solidFill>
                <a:effectLst/>
                <a:latin typeface="Times New Roman" panose="02020603050405020304" pitchFamily="18" charset="0"/>
                <a:cs typeface="Times New Roman" panose="02020603050405020304" pitchFamily="18" charset="0"/>
              </a:rPr>
              <a:t> </a:t>
            </a:r>
            <a:r>
              <a:rPr lang="en-GB" sz="1200" dirty="0" err="1">
                <a:solidFill>
                  <a:schemeClr val="tx1"/>
                </a:solidFill>
                <a:effectLst/>
                <a:latin typeface="Times New Roman" panose="02020603050405020304" pitchFamily="18" charset="0"/>
                <a:cs typeface="Times New Roman" panose="02020603050405020304" pitchFamily="18" charset="0"/>
              </a:rPr>
              <a:t>i</a:t>
            </a:r>
            <a:r>
              <a:rPr lang="en-GB" sz="1200" dirty="0">
                <a:solidFill>
                  <a:schemeClr val="tx1"/>
                </a:solidFill>
                <a:effectLst/>
                <a:latin typeface="Times New Roman" panose="02020603050405020304" pitchFamily="18" charset="0"/>
                <a:cs typeface="Times New Roman" panose="02020603050405020304" pitchFamily="18" charset="0"/>
              </a:rPr>
              <a:t> </a:t>
            </a:r>
            <a:r>
              <a:rPr lang="en-GB" sz="1200" dirty="0" err="1">
                <a:solidFill>
                  <a:schemeClr val="tx1"/>
                </a:solidFill>
                <a:effectLst/>
                <a:latin typeface="Times New Roman" panose="02020603050405020304" pitchFamily="18" charset="0"/>
                <a:cs typeface="Times New Roman" panose="02020603050405020304" pitchFamily="18" charset="0"/>
              </a:rPr>
              <a:t>p.createdAt</a:t>
            </a:r>
            <a:r>
              <a:rPr lang="en-GB" sz="1200" dirty="0">
                <a:solidFill>
                  <a:schemeClr val="tx1"/>
                </a:solidFill>
                <a:effectLst/>
                <a:latin typeface="Times New Roman" panose="02020603050405020304" pitchFamily="18" charset="0"/>
                <a:cs typeface="Times New Roman" panose="02020603050405020304" pitchFamily="18" charset="0"/>
              </a:rPr>
              <a:t> </a:t>
            </a:r>
            <a:r>
              <a:rPr lang="en-GB" sz="1200" dirty="0" err="1">
                <a:solidFill>
                  <a:schemeClr val="tx1"/>
                </a:solidFill>
                <a:effectLst/>
                <a:latin typeface="Times New Roman" panose="02020603050405020304" pitchFamily="18" charset="0"/>
                <a:cs typeface="Times New Roman" panose="02020603050405020304" pitchFamily="18" charset="0"/>
              </a:rPr>
              <a:t>koje</a:t>
            </a:r>
            <a:r>
              <a:rPr lang="en-GB" sz="1200" dirty="0">
                <a:solidFill>
                  <a:schemeClr val="tx1"/>
                </a:solidFill>
                <a:effectLst/>
                <a:latin typeface="Times New Roman" panose="02020603050405020304" pitchFamily="18" charset="0"/>
                <a:cs typeface="Times New Roman" panose="02020603050405020304" pitchFamily="18" charset="0"/>
              </a:rPr>
              <a:t> </a:t>
            </a:r>
            <a:r>
              <a:rPr lang="en-GB" sz="1200" dirty="0" err="1">
                <a:solidFill>
                  <a:schemeClr val="tx1"/>
                </a:solidFill>
                <a:effectLst/>
                <a:latin typeface="Times New Roman" panose="02020603050405020304" pitchFamily="18" charset="0"/>
                <a:cs typeface="Times New Roman" panose="02020603050405020304" pitchFamily="18" charset="0"/>
              </a:rPr>
              <a:t>su</a:t>
            </a:r>
            <a:endParaRPr lang="en-GB" sz="1200" dirty="0">
              <a:solidFill>
                <a:schemeClr val="tx1"/>
              </a:solidFill>
              <a:latin typeface="Times New Roman" panose="02020603050405020304" pitchFamily="18" charset="0"/>
              <a:cs typeface="Times New Roman" panose="02020603050405020304" pitchFamily="18" charset="0"/>
            </a:endParaRPr>
          </a:p>
          <a:p>
            <a:pPr algn="just"/>
            <a:r>
              <a:rPr lang="en-GB" sz="1200" dirty="0" err="1">
                <a:solidFill>
                  <a:schemeClr val="tx1"/>
                </a:solidFill>
                <a:effectLst/>
                <a:latin typeface="Times New Roman" panose="02020603050405020304" pitchFamily="18" charset="0"/>
                <a:cs typeface="Times New Roman" panose="02020603050405020304" pitchFamily="18" charset="0"/>
              </a:rPr>
              <a:t>specificirane</a:t>
            </a:r>
            <a:r>
              <a:rPr lang="en-GB" sz="1200" dirty="0">
                <a:solidFill>
                  <a:schemeClr val="tx1"/>
                </a:solidFill>
                <a:effectLst/>
                <a:latin typeface="Times New Roman" panose="02020603050405020304" pitchFamily="18" charset="0"/>
                <a:cs typeface="Times New Roman" panose="02020603050405020304" pitchFamily="18" charset="0"/>
              </a:rPr>
              <a:t> u WHERE </a:t>
            </a:r>
            <a:r>
              <a:rPr lang="en-GB" sz="1200" dirty="0" err="1">
                <a:solidFill>
                  <a:schemeClr val="tx1"/>
                </a:solidFill>
                <a:effectLst/>
                <a:latin typeface="Times New Roman" panose="02020603050405020304" pitchFamily="18" charset="0"/>
                <a:cs typeface="Times New Roman" panose="02020603050405020304" pitchFamily="18" charset="0"/>
              </a:rPr>
              <a:t>klauzuli</a:t>
            </a:r>
            <a:r>
              <a:rPr lang="en-GB" sz="1200" dirty="0">
                <a:solidFill>
                  <a:schemeClr val="tx1"/>
                </a:solidFill>
                <a:effectLst/>
                <a:latin typeface="Times New Roman" panose="02020603050405020304" pitchFamily="18" charset="0"/>
                <a:cs typeface="Times New Roman" panose="02020603050405020304" pitchFamily="18" charset="0"/>
              </a:rPr>
              <a:t>. </a:t>
            </a:r>
            <a:r>
              <a:rPr lang="en-GB" sz="1200" dirty="0" err="1">
                <a:solidFill>
                  <a:schemeClr val="tx1"/>
                </a:solidFill>
                <a:effectLst/>
                <a:latin typeface="Times New Roman" panose="02020603050405020304" pitchFamily="18" charset="0"/>
                <a:cs typeface="Times New Roman" panose="02020603050405020304" pitchFamily="18" charset="0"/>
              </a:rPr>
              <a:t>Ako</a:t>
            </a:r>
            <a:r>
              <a:rPr lang="en-GB" sz="1200" dirty="0">
                <a:solidFill>
                  <a:schemeClr val="tx1"/>
                </a:solidFill>
                <a:effectLst/>
                <a:latin typeface="Times New Roman" panose="02020603050405020304" pitchFamily="18" charset="0"/>
                <a:cs typeface="Times New Roman" panose="02020603050405020304" pitchFamily="18" charset="0"/>
              </a:rPr>
              <a:t> </a:t>
            </a:r>
            <a:r>
              <a:rPr lang="en-GB" sz="1200" dirty="0" err="1">
                <a:solidFill>
                  <a:schemeClr val="tx1"/>
                </a:solidFill>
                <a:effectLst/>
                <a:latin typeface="Times New Roman" panose="02020603050405020304" pitchFamily="18" charset="0"/>
                <a:cs typeface="Times New Roman" panose="02020603050405020304" pitchFamily="18" charset="0"/>
              </a:rPr>
              <a:t>takav</a:t>
            </a:r>
            <a:r>
              <a:rPr lang="en-GB" sz="1200" dirty="0">
                <a:solidFill>
                  <a:schemeClr val="tx1"/>
                </a:solidFill>
                <a:effectLst/>
                <a:latin typeface="Times New Roman" panose="02020603050405020304" pitchFamily="18" charset="0"/>
                <a:cs typeface="Times New Roman" panose="02020603050405020304" pitchFamily="18" charset="0"/>
              </a:rPr>
              <a:t> </a:t>
            </a:r>
            <a:r>
              <a:rPr lang="en-GB" sz="1200" dirty="0" err="1">
                <a:solidFill>
                  <a:schemeClr val="tx1"/>
                </a:solidFill>
                <a:effectLst/>
                <a:latin typeface="Times New Roman" panose="02020603050405020304" pitchFamily="18" charset="0"/>
                <a:cs typeface="Times New Roman" panose="02020603050405020304" pitchFamily="18" charset="0"/>
              </a:rPr>
              <a:t>čvor</a:t>
            </a:r>
            <a:r>
              <a:rPr lang="en-GB" sz="1200" dirty="0">
                <a:solidFill>
                  <a:schemeClr val="tx1"/>
                </a:solidFill>
                <a:effectLst/>
                <a:latin typeface="Times New Roman" panose="02020603050405020304" pitchFamily="18" charset="0"/>
                <a:cs typeface="Times New Roman" panose="02020603050405020304" pitchFamily="18" charset="0"/>
              </a:rPr>
              <a:t> </a:t>
            </a:r>
            <a:r>
              <a:rPr lang="en-GB" sz="1200" dirty="0" err="1">
                <a:solidFill>
                  <a:schemeClr val="tx1"/>
                </a:solidFill>
                <a:effectLst/>
                <a:latin typeface="Times New Roman" panose="02020603050405020304" pitchFamily="18" charset="0"/>
                <a:cs typeface="Times New Roman" panose="02020603050405020304" pitchFamily="18" charset="0"/>
              </a:rPr>
              <a:t>postoji</a:t>
            </a:r>
            <a:r>
              <a:rPr lang="en-GB" sz="1200" dirty="0">
                <a:solidFill>
                  <a:schemeClr val="tx1"/>
                </a:solidFill>
                <a:effectLst/>
                <a:latin typeface="Times New Roman" panose="02020603050405020304" pitchFamily="18" charset="0"/>
                <a:cs typeface="Times New Roman" panose="02020603050405020304" pitchFamily="18" charset="0"/>
              </a:rPr>
              <a:t>, </a:t>
            </a:r>
            <a:r>
              <a:rPr lang="en-GB" sz="1200" dirty="0" err="1">
                <a:solidFill>
                  <a:schemeClr val="tx1"/>
                </a:solidFill>
                <a:effectLst/>
                <a:latin typeface="Times New Roman" panose="02020603050405020304" pitchFamily="18" charset="0"/>
                <a:cs typeface="Times New Roman" panose="02020603050405020304" pitchFamily="18" charset="0"/>
              </a:rPr>
              <a:t>vraća</a:t>
            </a:r>
            <a:r>
              <a:rPr lang="en-GB" sz="1200" dirty="0">
                <a:solidFill>
                  <a:schemeClr val="tx1"/>
                </a:solidFill>
                <a:effectLst/>
                <a:latin typeface="Times New Roman" panose="02020603050405020304" pitchFamily="18" charset="0"/>
                <a:cs typeface="Times New Roman" panose="02020603050405020304" pitchFamily="18" charset="0"/>
              </a:rPr>
              <a:t> se u </a:t>
            </a:r>
            <a:r>
              <a:rPr lang="en-GB" sz="1200" dirty="0" err="1">
                <a:solidFill>
                  <a:schemeClr val="tx1"/>
                </a:solidFill>
                <a:effectLst/>
                <a:latin typeface="Times New Roman" panose="02020603050405020304" pitchFamily="18" charset="0"/>
                <a:cs typeface="Times New Roman" panose="02020603050405020304" pitchFamily="18" charset="0"/>
              </a:rPr>
              <a:t>rezultatima</a:t>
            </a:r>
            <a:r>
              <a:rPr lang="en-GB" sz="1200" dirty="0">
                <a:solidFill>
                  <a:schemeClr val="tx1"/>
                </a:solidFill>
                <a:effectLst/>
                <a:latin typeface="Times New Roman" panose="02020603050405020304" pitchFamily="18" charset="0"/>
                <a:cs typeface="Times New Roman" panose="02020603050405020304" pitchFamily="18" charset="0"/>
              </a:rPr>
              <a:t> </a:t>
            </a:r>
            <a:r>
              <a:rPr lang="en-GB" sz="1200" dirty="0" err="1">
                <a:solidFill>
                  <a:schemeClr val="tx1"/>
                </a:solidFill>
                <a:effectLst/>
                <a:latin typeface="Times New Roman" panose="02020603050405020304" pitchFamily="18" charset="0"/>
                <a:cs typeface="Times New Roman" panose="02020603050405020304" pitchFamily="18" charset="0"/>
              </a:rPr>
              <a:t>upita</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zajedno</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sa</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imenom</a:t>
            </a:r>
            <a:r>
              <a:rPr lang="en-GB" sz="1200" dirty="0">
                <a:solidFill>
                  <a:schemeClr val="tx1"/>
                </a:solidFill>
                <a:latin typeface="Times New Roman" panose="02020603050405020304" pitchFamily="18" charset="0"/>
                <a:cs typeface="Times New Roman" panose="02020603050405020304" pitchFamily="18" charset="0"/>
              </a:rPr>
              <a:t>,</a:t>
            </a:r>
          </a:p>
          <a:p>
            <a:pPr algn="just"/>
            <a:r>
              <a:rPr lang="en-GB" sz="1200" dirty="0" err="1">
                <a:solidFill>
                  <a:schemeClr val="tx1"/>
                </a:solidFill>
                <a:latin typeface="Times New Roman" panose="02020603050405020304" pitchFamily="18" charset="0"/>
                <a:cs typeface="Times New Roman" panose="02020603050405020304" pitchFamily="18" charset="0"/>
              </a:rPr>
              <a:t>prezimenom</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i</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emailom</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korisnika</a:t>
            </a:r>
            <a:r>
              <a:rPr lang="en-GB" sz="1200" dirty="0">
                <a:solidFill>
                  <a:schemeClr val="tx1"/>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8630963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36"/>
          <p:cNvSpPr txBox="1">
            <a:spLocks noGrp="1"/>
          </p:cNvSpPr>
          <p:nvPr>
            <p:ph type="title"/>
          </p:nvPr>
        </p:nvSpPr>
        <p:spPr>
          <a:xfrm>
            <a:off x="1162878" y="596347"/>
            <a:ext cx="7180650" cy="67213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3000" b="0" dirty="0" err="1">
                <a:solidFill>
                  <a:schemeClr val="tx1"/>
                </a:solidFill>
                <a:latin typeface="Times New Roman" panose="02020603050405020304" pitchFamily="18" charset="0"/>
                <a:cs typeface="Times New Roman" panose="02020603050405020304" pitchFamily="18" charset="0"/>
              </a:rPr>
              <a:t>Grafovska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baza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podataka</a:t>
            </a:r>
            <a:r>
              <a:rPr lang="en-GB" sz="3000" b="0" dirty="0">
                <a:solidFill>
                  <a:schemeClr val="tx1"/>
                </a:solidFill>
                <a:latin typeface="Times New Roman" panose="02020603050405020304" pitchFamily="18" charset="0"/>
                <a:cs typeface="Times New Roman" panose="02020603050405020304" pitchFamily="18" charset="0"/>
              </a:rPr>
              <a:t> – </a:t>
            </a:r>
            <a:r>
              <a:rPr lang="en-GB" sz="3000" b="0" dirty="0" err="1">
                <a:solidFill>
                  <a:schemeClr val="tx1"/>
                </a:solidFill>
                <a:latin typeface="Times New Roman" panose="02020603050405020304" pitchFamily="18" charset="0"/>
                <a:cs typeface="Times New Roman" panose="02020603050405020304" pitchFamily="18" charset="0"/>
              </a:rPr>
              <a:t>Društvena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mreža</a:t>
            </a:r>
            <a:endParaRPr sz="3000" dirty="0"/>
          </a:p>
        </p:txBody>
      </p:sp>
      <p:sp>
        <p:nvSpPr>
          <p:cNvPr id="506" name="Google Shape;506;p36"/>
          <p:cNvSpPr txBox="1">
            <a:spLocks noGrp="1"/>
          </p:cNvSpPr>
          <p:nvPr>
            <p:ph type="subTitle" idx="1"/>
          </p:nvPr>
        </p:nvSpPr>
        <p:spPr>
          <a:xfrm>
            <a:off x="1063488" y="1679711"/>
            <a:ext cx="7280040" cy="2544417"/>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lang="en-GB" sz="1200" b="1" dirty="0">
              <a:solidFill>
                <a:schemeClr val="tx1"/>
              </a:solidFill>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endParaRPr lang="en-GB" sz="1200" b="1" dirty="0">
              <a:solidFill>
                <a:schemeClr val="tx1"/>
              </a:solidFill>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r>
              <a:rPr lang="en-GB" sz="1200" b="1" dirty="0">
                <a:solidFill>
                  <a:schemeClr val="tx1"/>
                </a:solidFill>
                <a:latin typeface="Times New Roman" panose="02020603050405020304" pitchFamily="18" charset="0"/>
                <a:cs typeface="Times New Roman" panose="02020603050405020304" pitchFamily="18" charset="0"/>
              </a:rPr>
              <a:t>Primer </a:t>
            </a:r>
            <a:r>
              <a:rPr lang="en-GB" sz="1200" b="1" dirty="0" err="1">
                <a:solidFill>
                  <a:schemeClr val="tx1"/>
                </a:solidFill>
                <a:latin typeface="Times New Roman" panose="02020603050405020304" pitchFamily="18" charset="0"/>
                <a:cs typeface="Times New Roman" panose="02020603050405020304" pitchFamily="18" charset="0"/>
              </a:rPr>
              <a:t>složenog</a:t>
            </a:r>
            <a:r>
              <a:rPr lang="en-GB" sz="1200" b="1" dirty="0">
                <a:solidFill>
                  <a:schemeClr val="tx1"/>
                </a:solidFill>
                <a:latin typeface="Times New Roman" panose="02020603050405020304" pitchFamily="18" charset="0"/>
                <a:cs typeface="Times New Roman" panose="02020603050405020304" pitchFamily="18" charset="0"/>
              </a:rPr>
              <a:t> </a:t>
            </a:r>
            <a:r>
              <a:rPr lang="en-GB" sz="1200" b="1" dirty="0" err="1">
                <a:solidFill>
                  <a:schemeClr val="tx1"/>
                </a:solidFill>
                <a:latin typeface="Times New Roman" panose="02020603050405020304" pitchFamily="18" charset="0"/>
                <a:cs typeface="Times New Roman" panose="02020603050405020304" pitchFamily="18" charset="0"/>
              </a:rPr>
              <a:t>upita</a:t>
            </a:r>
            <a:r>
              <a:rPr lang="en-GB" sz="1200" b="1" dirty="0">
                <a:solidFill>
                  <a:schemeClr val="tx1"/>
                </a:solidFill>
                <a:latin typeface="Times New Roman" panose="02020603050405020304" pitchFamily="18" charset="0"/>
                <a:cs typeface="Times New Roman" panose="02020603050405020304" pitchFamily="18" charset="0"/>
              </a:rPr>
              <a:t>:</a:t>
            </a:r>
          </a:p>
          <a:p>
            <a:pPr marL="0" lvl="0" indent="0" algn="just" rtl="0">
              <a:spcBef>
                <a:spcPts val="0"/>
              </a:spcBef>
              <a:spcAft>
                <a:spcPts val="0"/>
              </a:spcAft>
              <a:buNone/>
            </a:pPr>
            <a:endParaRPr lang="en-GB" sz="1200" dirty="0">
              <a:latin typeface="Times New Roman" panose="02020603050405020304" pitchFamily="18" charset="0"/>
              <a:cs typeface="Times New Roman" panose="02020603050405020304" pitchFamily="18" charset="0"/>
            </a:endParaRPr>
          </a:p>
          <a:p>
            <a:pPr algn="just"/>
            <a:r>
              <a:rPr lang="en-GB" sz="1200" dirty="0">
                <a:solidFill>
                  <a:srgbClr val="859900"/>
                </a:solidFill>
                <a:effectLst/>
                <a:latin typeface="Times New Roman" panose="02020603050405020304" pitchFamily="18" charset="0"/>
                <a:cs typeface="Times New Roman" panose="02020603050405020304" pitchFamily="18" charset="0"/>
              </a:rPr>
              <a:t>MATCH</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a:solidFill>
                  <a:srgbClr val="93A1A1"/>
                </a:solidFill>
                <a:effectLst/>
                <a:latin typeface="Times New Roman" panose="02020603050405020304" pitchFamily="18" charset="0"/>
                <a:cs typeface="Times New Roman" panose="02020603050405020304" pitchFamily="18" charset="0"/>
              </a:rPr>
              <a:t>(</a:t>
            </a:r>
            <a:r>
              <a:rPr lang="en-GB" sz="1200" dirty="0" err="1">
                <a:solidFill>
                  <a:srgbClr val="FDF6E3"/>
                </a:solidFill>
                <a:effectLst/>
                <a:latin typeface="Times New Roman" panose="02020603050405020304" pitchFamily="18" charset="0"/>
                <a:cs typeface="Times New Roman" panose="02020603050405020304" pitchFamily="18" charset="0"/>
              </a:rPr>
              <a:t>p</a:t>
            </a:r>
            <a:r>
              <a:rPr lang="en-GB" sz="1200" dirty="0" err="1">
                <a:solidFill>
                  <a:srgbClr val="93A1A1"/>
                </a:solidFill>
                <a:effectLst/>
                <a:latin typeface="Times New Roman" panose="02020603050405020304" pitchFamily="18" charset="0"/>
                <a:cs typeface="Times New Roman" panose="02020603050405020304" pitchFamily="18" charset="0"/>
              </a:rPr>
              <a:t>:</a:t>
            </a:r>
            <a:r>
              <a:rPr lang="en-GB" sz="1200" dirty="0" err="1">
                <a:solidFill>
                  <a:srgbClr val="FDF6E3"/>
                </a:solidFill>
                <a:effectLst/>
                <a:latin typeface="Times New Roman" panose="02020603050405020304" pitchFamily="18" charset="0"/>
                <a:cs typeface="Times New Roman" panose="02020603050405020304" pitchFamily="18" charset="0"/>
              </a:rPr>
              <a:t>Post</a:t>
            </a:r>
            <a:r>
              <a:rPr lang="en-GB" sz="1200" dirty="0">
                <a:solidFill>
                  <a:srgbClr val="93A1A1"/>
                </a:solidFill>
                <a:effectLst/>
                <a:latin typeface="Times New Roman" panose="02020603050405020304" pitchFamily="18" charset="0"/>
                <a:cs typeface="Times New Roman" panose="02020603050405020304" pitchFamily="18" charset="0"/>
              </a:rPr>
              <a:t>)-[:</a:t>
            </a:r>
            <a:r>
              <a:rPr lang="en-GB" sz="1200" dirty="0">
                <a:solidFill>
                  <a:srgbClr val="FDF6E3"/>
                </a:solidFill>
                <a:effectLst/>
                <a:latin typeface="Times New Roman" panose="02020603050405020304" pitchFamily="18" charset="0"/>
                <a:cs typeface="Times New Roman" panose="02020603050405020304" pitchFamily="18" charset="0"/>
              </a:rPr>
              <a:t>HAS_A_COMMENT</a:t>
            </a:r>
            <a:r>
              <a:rPr lang="en-GB" sz="1200" dirty="0">
                <a:solidFill>
                  <a:srgbClr val="93A1A1"/>
                </a:solidFill>
                <a:effectLst/>
                <a:latin typeface="Times New Roman" panose="02020603050405020304" pitchFamily="18" charset="0"/>
                <a:cs typeface="Times New Roman" panose="02020603050405020304" pitchFamily="18" charset="0"/>
              </a:rPr>
              <a:t>]-&gt;(</a:t>
            </a:r>
            <a:r>
              <a:rPr lang="en-GB" sz="1200" dirty="0" err="1">
                <a:solidFill>
                  <a:srgbClr val="D4D4D4"/>
                </a:solidFill>
                <a:effectLst/>
                <a:latin typeface="Times New Roman" panose="02020603050405020304" pitchFamily="18" charset="0"/>
                <a:cs typeface="Times New Roman" panose="02020603050405020304" pitchFamily="18" charset="0"/>
              </a:rPr>
              <a:t>c</a:t>
            </a:r>
            <a:r>
              <a:rPr lang="en-GB" sz="1200" dirty="0" err="1">
                <a:solidFill>
                  <a:srgbClr val="93A1A1"/>
                </a:solidFill>
                <a:effectLst/>
                <a:latin typeface="Times New Roman" panose="02020603050405020304" pitchFamily="18" charset="0"/>
                <a:cs typeface="Times New Roman" panose="02020603050405020304" pitchFamily="18" charset="0"/>
              </a:rPr>
              <a:t>:</a:t>
            </a:r>
            <a:r>
              <a:rPr lang="en-GB" sz="1200" dirty="0" err="1">
                <a:solidFill>
                  <a:srgbClr val="FDF6E3"/>
                </a:solidFill>
                <a:effectLst/>
                <a:latin typeface="Times New Roman" panose="02020603050405020304" pitchFamily="18" charset="0"/>
                <a:cs typeface="Times New Roman" panose="02020603050405020304" pitchFamily="18" charset="0"/>
              </a:rPr>
              <a:t>Comment</a:t>
            </a:r>
            <a:r>
              <a:rPr lang="en-GB" sz="1200" dirty="0">
                <a:solidFill>
                  <a:srgbClr val="93A1A1"/>
                </a:solidFill>
                <a:effectLst/>
                <a:latin typeface="Times New Roman" panose="02020603050405020304" pitchFamily="18" charset="0"/>
                <a:cs typeface="Times New Roman" panose="02020603050405020304" pitchFamily="18" charset="0"/>
              </a:rPr>
              <a:t>)-[:</a:t>
            </a:r>
            <a:r>
              <a:rPr lang="en-GB" sz="1200" dirty="0">
                <a:solidFill>
                  <a:srgbClr val="FDF6E3"/>
                </a:solidFill>
                <a:effectLst/>
                <a:latin typeface="Times New Roman" panose="02020603050405020304" pitchFamily="18" charset="0"/>
                <a:cs typeface="Times New Roman" panose="02020603050405020304" pitchFamily="18" charset="0"/>
              </a:rPr>
              <a:t>IS_CREATED_BY</a:t>
            </a:r>
            <a:r>
              <a:rPr lang="en-GB" sz="1200" dirty="0">
                <a:solidFill>
                  <a:srgbClr val="93A1A1"/>
                </a:solidFill>
                <a:effectLst/>
                <a:latin typeface="Times New Roman" panose="02020603050405020304" pitchFamily="18" charset="0"/>
                <a:cs typeface="Times New Roman" panose="02020603050405020304" pitchFamily="18" charset="0"/>
              </a:rPr>
              <a:t>]-&gt;(</a:t>
            </a:r>
            <a:r>
              <a:rPr lang="en-GB" sz="1200" dirty="0" err="1">
                <a:solidFill>
                  <a:srgbClr val="FDF6E3"/>
                </a:solidFill>
                <a:effectLst/>
                <a:latin typeface="Times New Roman" panose="02020603050405020304" pitchFamily="18" charset="0"/>
                <a:cs typeface="Times New Roman" panose="02020603050405020304" pitchFamily="18" charset="0"/>
              </a:rPr>
              <a:t>u</a:t>
            </a:r>
            <a:r>
              <a:rPr lang="en-GB" sz="1200" dirty="0" err="1">
                <a:solidFill>
                  <a:srgbClr val="93A1A1"/>
                </a:solidFill>
                <a:effectLst/>
                <a:latin typeface="Times New Roman" panose="02020603050405020304" pitchFamily="18" charset="0"/>
                <a:cs typeface="Times New Roman" panose="02020603050405020304" pitchFamily="18" charset="0"/>
              </a:rPr>
              <a:t>:</a:t>
            </a:r>
            <a:r>
              <a:rPr lang="en-GB" sz="1200" dirty="0" err="1">
                <a:solidFill>
                  <a:srgbClr val="FDF6E3"/>
                </a:solidFill>
                <a:effectLst/>
                <a:latin typeface="Times New Roman" panose="02020603050405020304" pitchFamily="18" charset="0"/>
                <a:cs typeface="Times New Roman" panose="02020603050405020304" pitchFamily="18" charset="0"/>
              </a:rPr>
              <a:t>User</a:t>
            </a:r>
            <a:r>
              <a:rPr lang="en-GB" sz="1200" dirty="0">
                <a:solidFill>
                  <a:srgbClr val="93A1A1"/>
                </a:solidFill>
                <a:effectLst/>
                <a:latin typeface="Times New Roman" panose="02020603050405020304" pitchFamily="18" charset="0"/>
                <a:cs typeface="Times New Roman" panose="02020603050405020304" pitchFamily="18" charset="0"/>
              </a:rPr>
              <a:t>)</a:t>
            </a:r>
            <a:endParaRPr lang="en-GB" sz="1200" dirty="0">
              <a:solidFill>
                <a:srgbClr val="D4D4D4"/>
              </a:solidFill>
              <a:effectLst/>
              <a:latin typeface="Times New Roman" panose="02020603050405020304" pitchFamily="18" charset="0"/>
              <a:cs typeface="Times New Roman" panose="02020603050405020304" pitchFamily="18" charset="0"/>
            </a:endParaRPr>
          </a:p>
          <a:p>
            <a:pPr algn="just"/>
            <a:r>
              <a:rPr lang="en-GB" sz="1200" dirty="0">
                <a:solidFill>
                  <a:srgbClr val="859900"/>
                </a:solidFill>
                <a:effectLst/>
                <a:latin typeface="Times New Roman" panose="02020603050405020304" pitchFamily="18" charset="0"/>
                <a:cs typeface="Times New Roman" panose="02020603050405020304" pitchFamily="18" charset="0"/>
              </a:rPr>
              <a:t>WHERE</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err="1">
                <a:solidFill>
                  <a:srgbClr val="FDF6E3"/>
                </a:solidFill>
                <a:effectLst/>
                <a:latin typeface="Times New Roman" panose="02020603050405020304" pitchFamily="18" charset="0"/>
                <a:cs typeface="Times New Roman" panose="02020603050405020304" pitchFamily="18" charset="0"/>
              </a:rPr>
              <a:t>u</a:t>
            </a:r>
            <a:r>
              <a:rPr lang="en-GB" sz="1200" dirty="0" err="1">
                <a:solidFill>
                  <a:srgbClr val="93A1A1"/>
                </a:solidFill>
                <a:effectLst/>
                <a:latin typeface="Times New Roman" panose="02020603050405020304" pitchFamily="18" charset="0"/>
                <a:cs typeface="Times New Roman" panose="02020603050405020304" pitchFamily="18" charset="0"/>
              </a:rPr>
              <a:t>.</a:t>
            </a:r>
            <a:r>
              <a:rPr lang="en-GB" sz="1200" dirty="0" err="1">
                <a:solidFill>
                  <a:srgbClr val="FDF6E3"/>
                </a:solidFill>
                <a:effectLst/>
                <a:latin typeface="Times New Roman" panose="02020603050405020304" pitchFamily="18" charset="0"/>
                <a:cs typeface="Times New Roman" panose="02020603050405020304" pitchFamily="18" charset="0"/>
              </a:rPr>
              <a:t>username</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a:solidFill>
                  <a:srgbClr val="93A1A1"/>
                </a:solidFill>
                <a:effectLst/>
                <a:latin typeface="Times New Roman" panose="02020603050405020304" pitchFamily="18" charset="0"/>
                <a:cs typeface="Times New Roman" panose="02020603050405020304" pitchFamily="18" charset="0"/>
              </a:rPr>
              <a:t>=</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a:solidFill>
                  <a:srgbClr val="B58900"/>
                </a:solidFill>
                <a:effectLst/>
                <a:latin typeface="Times New Roman" panose="02020603050405020304" pitchFamily="18" charset="0"/>
                <a:cs typeface="Times New Roman" panose="02020603050405020304" pitchFamily="18" charset="0"/>
              </a:rPr>
              <a:t>"ivanm00"</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a:solidFill>
                  <a:srgbClr val="859900"/>
                </a:solidFill>
                <a:effectLst/>
                <a:latin typeface="Times New Roman" panose="02020603050405020304" pitchFamily="18" charset="0"/>
                <a:cs typeface="Times New Roman" panose="02020603050405020304" pitchFamily="18" charset="0"/>
              </a:rPr>
              <a:t>AND</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err="1">
                <a:solidFill>
                  <a:srgbClr val="FDF6E3"/>
                </a:solidFill>
                <a:effectLst/>
                <a:latin typeface="Times New Roman" panose="02020603050405020304" pitchFamily="18" charset="0"/>
                <a:cs typeface="Times New Roman" panose="02020603050405020304" pitchFamily="18" charset="0"/>
              </a:rPr>
              <a:t>p</a:t>
            </a:r>
            <a:r>
              <a:rPr lang="en-GB" sz="1200" dirty="0" err="1">
                <a:solidFill>
                  <a:srgbClr val="93A1A1"/>
                </a:solidFill>
                <a:effectLst/>
                <a:latin typeface="Times New Roman" panose="02020603050405020304" pitchFamily="18" charset="0"/>
                <a:cs typeface="Times New Roman" panose="02020603050405020304" pitchFamily="18" charset="0"/>
              </a:rPr>
              <a:t>.</a:t>
            </a:r>
            <a:r>
              <a:rPr lang="en-GB" sz="1200" dirty="0" err="1">
                <a:solidFill>
                  <a:srgbClr val="FDF6E3"/>
                </a:solidFill>
                <a:effectLst/>
                <a:latin typeface="Times New Roman" panose="02020603050405020304" pitchFamily="18" charset="0"/>
                <a:cs typeface="Times New Roman" panose="02020603050405020304" pitchFamily="18" charset="0"/>
              </a:rPr>
              <a:t>createdAt</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a:solidFill>
                  <a:srgbClr val="93A1A1"/>
                </a:solidFill>
                <a:effectLst/>
                <a:latin typeface="Times New Roman" panose="02020603050405020304" pitchFamily="18" charset="0"/>
                <a:cs typeface="Times New Roman" panose="02020603050405020304" pitchFamily="18" charset="0"/>
              </a:rPr>
              <a:t>&gt;</a:t>
            </a:r>
            <a:r>
              <a:rPr lang="en-GB" sz="1200" dirty="0">
                <a:solidFill>
                  <a:srgbClr val="FDF6E3"/>
                </a:solidFill>
                <a:effectLst/>
                <a:latin typeface="Times New Roman" panose="02020603050405020304" pitchFamily="18" charset="0"/>
                <a:cs typeface="Times New Roman" panose="02020603050405020304" pitchFamily="18" charset="0"/>
              </a:rPr>
              <a:t> datetime</a:t>
            </a:r>
            <a:r>
              <a:rPr lang="en-GB" sz="1200" dirty="0">
                <a:solidFill>
                  <a:srgbClr val="93A1A1"/>
                </a:solidFill>
                <a:effectLst/>
                <a:latin typeface="Times New Roman" panose="02020603050405020304" pitchFamily="18" charset="0"/>
                <a:cs typeface="Times New Roman" panose="02020603050405020304" pitchFamily="18" charset="0"/>
              </a:rPr>
              <a:t>(</a:t>
            </a:r>
            <a:r>
              <a:rPr lang="en-GB" sz="1200" dirty="0">
                <a:solidFill>
                  <a:srgbClr val="B58900"/>
                </a:solidFill>
                <a:effectLst/>
                <a:latin typeface="Times New Roman" panose="02020603050405020304" pitchFamily="18" charset="0"/>
                <a:cs typeface="Times New Roman" panose="02020603050405020304" pitchFamily="18" charset="0"/>
              </a:rPr>
              <a:t>"2023-01-01T00:00:00Z"</a:t>
            </a:r>
            <a:r>
              <a:rPr lang="en-GB" sz="1200" dirty="0">
                <a:solidFill>
                  <a:srgbClr val="93A1A1"/>
                </a:solidFill>
                <a:effectLst/>
                <a:latin typeface="Times New Roman" panose="02020603050405020304" pitchFamily="18" charset="0"/>
                <a:cs typeface="Times New Roman" panose="02020603050405020304" pitchFamily="18" charset="0"/>
              </a:rPr>
              <a:t>)</a:t>
            </a:r>
            <a:endParaRPr lang="en-GB" sz="1200" dirty="0">
              <a:solidFill>
                <a:srgbClr val="D4D4D4"/>
              </a:solidFill>
              <a:effectLst/>
              <a:latin typeface="Times New Roman" panose="02020603050405020304" pitchFamily="18" charset="0"/>
              <a:cs typeface="Times New Roman" panose="02020603050405020304" pitchFamily="18" charset="0"/>
            </a:endParaRPr>
          </a:p>
          <a:p>
            <a:pPr algn="just"/>
            <a:r>
              <a:rPr lang="en-GB" sz="1200" dirty="0">
                <a:solidFill>
                  <a:srgbClr val="859900"/>
                </a:solidFill>
                <a:effectLst/>
                <a:latin typeface="Times New Roman" panose="02020603050405020304" pitchFamily="18" charset="0"/>
                <a:cs typeface="Times New Roman" panose="02020603050405020304" pitchFamily="18" charset="0"/>
              </a:rPr>
              <a:t>RETURN</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err="1">
                <a:solidFill>
                  <a:srgbClr val="FDF6E3"/>
                </a:solidFill>
                <a:effectLst/>
                <a:latin typeface="Times New Roman" panose="02020603050405020304" pitchFamily="18" charset="0"/>
                <a:cs typeface="Times New Roman" panose="02020603050405020304" pitchFamily="18" charset="0"/>
              </a:rPr>
              <a:t>p</a:t>
            </a:r>
            <a:r>
              <a:rPr lang="en-GB" sz="1200" dirty="0" err="1">
                <a:solidFill>
                  <a:srgbClr val="93A1A1"/>
                </a:solidFill>
                <a:effectLst/>
                <a:latin typeface="Times New Roman" panose="02020603050405020304" pitchFamily="18" charset="0"/>
                <a:cs typeface="Times New Roman" panose="02020603050405020304" pitchFamily="18" charset="0"/>
              </a:rPr>
              <a:t>.</a:t>
            </a:r>
            <a:r>
              <a:rPr lang="en-GB" sz="1200" dirty="0" err="1">
                <a:solidFill>
                  <a:srgbClr val="FDF6E3"/>
                </a:solidFill>
                <a:effectLst/>
                <a:latin typeface="Times New Roman" panose="02020603050405020304" pitchFamily="18" charset="0"/>
                <a:cs typeface="Times New Roman" panose="02020603050405020304" pitchFamily="18" charset="0"/>
              </a:rPr>
              <a:t>image</a:t>
            </a:r>
            <a:r>
              <a:rPr lang="en-GB" sz="1200" dirty="0">
                <a:solidFill>
                  <a:srgbClr val="93A1A1"/>
                </a:solidFill>
                <a:effectLst/>
                <a:latin typeface="Times New Roman" panose="02020603050405020304" pitchFamily="18" charset="0"/>
                <a:cs typeface="Times New Roman" panose="02020603050405020304" pitchFamily="18" charset="0"/>
              </a:rPr>
              <a:t>,</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err="1">
                <a:solidFill>
                  <a:srgbClr val="FDF6E3"/>
                </a:solidFill>
                <a:effectLst/>
                <a:latin typeface="Times New Roman" panose="02020603050405020304" pitchFamily="18" charset="0"/>
                <a:cs typeface="Times New Roman" panose="02020603050405020304" pitchFamily="18" charset="0"/>
              </a:rPr>
              <a:t>p</a:t>
            </a:r>
            <a:r>
              <a:rPr lang="en-GB" sz="1200" dirty="0" err="1">
                <a:solidFill>
                  <a:srgbClr val="93A1A1"/>
                </a:solidFill>
                <a:effectLst/>
                <a:latin typeface="Times New Roman" panose="02020603050405020304" pitchFamily="18" charset="0"/>
                <a:cs typeface="Times New Roman" panose="02020603050405020304" pitchFamily="18" charset="0"/>
              </a:rPr>
              <a:t>.</a:t>
            </a:r>
            <a:r>
              <a:rPr lang="en-GB" sz="1200" dirty="0" err="1">
                <a:solidFill>
                  <a:srgbClr val="FDF6E3"/>
                </a:solidFill>
                <a:effectLst/>
                <a:latin typeface="Times New Roman" panose="02020603050405020304" pitchFamily="18" charset="0"/>
                <a:cs typeface="Times New Roman" panose="02020603050405020304" pitchFamily="18" charset="0"/>
              </a:rPr>
              <a:t>description</a:t>
            </a:r>
            <a:r>
              <a:rPr lang="en-GB" sz="1200" dirty="0">
                <a:solidFill>
                  <a:srgbClr val="93A1A1"/>
                </a:solidFill>
                <a:effectLst/>
                <a:latin typeface="Times New Roman" panose="02020603050405020304" pitchFamily="18" charset="0"/>
                <a:cs typeface="Times New Roman" panose="02020603050405020304" pitchFamily="18" charset="0"/>
              </a:rPr>
              <a:t>,</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err="1">
                <a:solidFill>
                  <a:srgbClr val="D4D4D4"/>
                </a:solidFill>
                <a:effectLst/>
                <a:latin typeface="Times New Roman" panose="02020603050405020304" pitchFamily="18" charset="0"/>
                <a:cs typeface="Times New Roman" panose="02020603050405020304" pitchFamily="18" charset="0"/>
              </a:rPr>
              <a:t>c</a:t>
            </a:r>
            <a:r>
              <a:rPr lang="en-GB" sz="1200" dirty="0" err="1">
                <a:solidFill>
                  <a:srgbClr val="93A1A1"/>
                </a:solidFill>
                <a:effectLst/>
                <a:latin typeface="Times New Roman" panose="02020603050405020304" pitchFamily="18" charset="0"/>
                <a:cs typeface="Times New Roman" panose="02020603050405020304" pitchFamily="18" charset="0"/>
              </a:rPr>
              <a:t>.</a:t>
            </a:r>
            <a:r>
              <a:rPr lang="en-GB" sz="1200" dirty="0" err="1">
                <a:solidFill>
                  <a:srgbClr val="FDF6E3"/>
                </a:solidFill>
                <a:effectLst/>
                <a:latin typeface="Times New Roman" panose="02020603050405020304" pitchFamily="18" charset="0"/>
                <a:cs typeface="Times New Roman" panose="02020603050405020304" pitchFamily="18" charset="0"/>
              </a:rPr>
              <a:t>description</a:t>
            </a:r>
            <a:r>
              <a:rPr lang="en-GB" sz="1200" dirty="0">
                <a:solidFill>
                  <a:srgbClr val="93A1A1"/>
                </a:solidFill>
                <a:effectLst/>
                <a:latin typeface="Times New Roman" panose="02020603050405020304" pitchFamily="18" charset="0"/>
                <a:cs typeface="Times New Roman" panose="02020603050405020304" pitchFamily="18" charset="0"/>
              </a:rPr>
              <a:t>,</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err="1">
                <a:solidFill>
                  <a:srgbClr val="FDF6E3"/>
                </a:solidFill>
                <a:effectLst/>
                <a:latin typeface="Times New Roman" panose="02020603050405020304" pitchFamily="18" charset="0"/>
                <a:cs typeface="Times New Roman" panose="02020603050405020304" pitchFamily="18" charset="0"/>
              </a:rPr>
              <a:t>u</a:t>
            </a:r>
            <a:r>
              <a:rPr lang="en-GB" sz="1200" dirty="0" err="1">
                <a:solidFill>
                  <a:srgbClr val="93A1A1"/>
                </a:solidFill>
                <a:effectLst/>
                <a:latin typeface="Times New Roman" panose="02020603050405020304" pitchFamily="18" charset="0"/>
                <a:cs typeface="Times New Roman" panose="02020603050405020304" pitchFamily="18" charset="0"/>
              </a:rPr>
              <a:t>.</a:t>
            </a:r>
            <a:r>
              <a:rPr lang="en-GB" sz="1200" dirty="0" err="1">
                <a:solidFill>
                  <a:srgbClr val="FDF6E3"/>
                </a:solidFill>
                <a:effectLst/>
                <a:latin typeface="Times New Roman" panose="02020603050405020304" pitchFamily="18" charset="0"/>
                <a:cs typeface="Times New Roman" panose="02020603050405020304" pitchFamily="18" charset="0"/>
              </a:rPr>
              <a:t>firstName</a:t>
            </a:r>
            <a:r>
              <a:rPr lang="en-GB" sz="1200" dirty="0">
                <a:solidFill>
                  <a:srgbClr val="93A1A1"/>
                </a:solidFill>
                <a:effectLst/>
                <a:latin typeface="Times New Roman" panose="02020603050405020304" pitchFamily="18" charset="0"/>
                <a:cs typeface="Times New Roman" panose="02020603050405020304" pitchFamily="18" charset="0"/>
              </a:rPr>
              <a:t>,</a:t>
            </a:r>
            <a:r>
              <a:rPr lang="en-GB" sz="1200" dirty="0">
                <a:solidFill>
                  <a:srgbClr val="FDF6E3"/>
                </a:solidFill>
                <a:effectLst/>
                <a:latin typeface="Times New Roman" panose="02020603050405020304" pitchFamily="18" charset="0"/>
                <a:cs typeface="Times New Roman" panose="02020603050405020304" pitchFamily="18" charset="0"/>
              </a:rPr>
              <a:t> </a:t>
            </a:r>
            <a:r>
              <a:rPr lang="en-GB" sz="1200" dirty="0" err="1">
                <a:solidFill>
                  <a:srgbClr val="FDF6E3"/>
                </a:solidFill>
                <a:effectLst/>
                <a:latin typeface="Times New Roman" panose="02020603050405020304" pitchFamily="18" charset="0"/>
                <a:cs typeface="Times New Roman" panose="02020603050405020304" pitchFamily="18" charset="0"/>
              </a:rPr>
              <a:t>u</a:t>
            </a:r>
            <a:r>
              <a:rPr lang="en-GB" sz="1200" dirty="0" err="1">
                <a:solidFill>
                  <a:srgbClr val="93A1A1"/>
                </a:solidFill>
                <a:effectLst/>
                <a:latin typeface="Times New Roman" panose="02020603050405020304" pitchFamily="18" charset="0"/>
                <a:cs typeface="Times New Roman" panose="02020603050405020304" pitchFamily="18" charset="0"/>
              </a:rPr>
              <a:t>.</a:t>
            </a:r>
            <a:r>
              <a:rPr lang="en-GB" sz="1200" dirty="0" err="1">
                <a:solidFill>
                  <a:srgbClr val="FDF6E3"/>
                </a:solidFill>
                <a:effectLst/>
                <a:latin typeface="Times New Roman" panose="02020603050405020304" pitchFamily="18" charset="0"/>
                <a:cs typeface="Times New Roman" panose="02020603050405020304" pitchFamily="18" charset="0"/>
              </a:rPr>
              <a:t>lastName</a:t>
            </a:r>
            <a:r>
              <a:rPr lang="en-GB" sz="1200" dirty="0">
                <a:solidFill>
                  <a:srgbClr val="93A1A1"/>
                </a:solidFill>
                <a:effectLst/>
                <a:latin typeface="Times New Roman" panose="02020603050405020304" pitchFamily="18" charset="0"/>
                <a:cs typeface="Times New Roman" panose="02020603050405020304" pitchFamily="18" charset="0"/>
              </a:rPr>
              <a:t>;</a:t>
            </a:r>
            <a:endParaRPr lang="en-GB" sz="1200" dirty="0">
              <a:solidFill>
                <a:srgbClr val="D4D4D4"/>
              </a:solidFill>
              <a:effectLst/>
              <a:latin typeface="Times New Roman" panose="02020603050405020304" pitchFamily="18" charset="0"/>
              <a:cs typeface="Times New Roman" panose="02020603050405020304" pitchFamily="18" charset="0"/>
            </a:endParaRPr>
          </a:p>
          <a:p>
            <a:pPr algn="just"/>
            <a:endParaRPr lang="en-GB" sz="1200" dirty="0">
              <a:solidFill>
                <a:srgbClr val="D4D4D4"/>
              </a:solidFill>
              <a:latin typeface="Times New Roman" panose="02020603050405020304" pitchFamily="18" charset="0"/>
              <a:cs typeface="Times New Roman" panose="02020603050405020304" pitchFamily="18" charset="0"/>
            </a:endParaRPr>
          </a:p>
          <a:p>
            <a:pPr algn="just"/>
            <a:r>
              <a:rPr lang="en-GB" sz="1200" b="0" i="0" dirty="0" err="1">
                <a:solidFill>
                  <a:schemeClr val="tx1"/>
                </a:solidFill>
                <a:effectLst/>
                <a:latin typeface="Times New Roman" panose="02020603050405020304" pitchFamily="18" charset="0"/>
                <a:cs typeface="Times New Roman" panose="02020603050405020304" pitchFamily="18" charset="0"/>
              </a:rPr>
              <a:t>Ovaj</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upit</a:t>
            </a:r>
            <a:r>
              <a:rPr lang="en-GB" sz="1200" b="0" i="0" dirty="0">
                <a:solidFill>
                  <a:schemeClr val="tx1"/>
                </a:solidFill>
                <a:effectLst/>
                <a:latin typeface="Times New Roman" panose="02020603050405020304" pitchFamily="18" charset="0"/>
                <a:cs typeface="Times New Roman" panose="02020603050405020304" pitchFamily="18" charset="0"/>
              </a:rPr>
              <a:t> se koristi za </a:t>
            </a:r>
            <a:r>
              <a:rPr lang="en-GB" sz="1200" b="0" i="0" dirty="0" err="1">
                <a:solidFill>
                  <a:schemeClr val="tx1"/>
                </a:solidFill>
                <a:effectLst/>
                <a:latin typeface="Times New Roman" panose="02020603050405020304" pitchFamily="18" charset="0"/>
                <a:cs typeface="Times New Roman" panose="02020603050405020304" pitchFamily="18" charset="0"/>
              </a:rPr>
              <a:t>pronalazenje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informacije</a:t>
            </a:r>
            <a:r>
              <a:rPr lang="en-GB" sz="1200" b="0" i="0" dirty="0">
                <a:solidFill>
                  <a:schemeClr val="tx1"/>
                </a:solidFill>
                <a:effectLst/>
                <a:latin typeface="Times New Roman" panose="02020603050405020304" pitchFamily="18" charset="0"/>
                <a:cs typeface="Times New Roman" panose="02020603050405020304" pitchFamily="18" charset="0"/>
              </a:rPr>
              <a:t> o </a:t>
            </a:r>
            <a:r>
              <a:rPr lang="en-GB" sz="1200" b="0" i="0" dirty="0" err="1">
                <a:solidFill>
                  <a:schemeClr val="tx1"/>
                </a:solidFill>
                <a:effectLst/>
                <a:latin typeface="Times New Roman" panose="02020603050405020304" pitchFamily="18" charset="0"/>
                <a:cs typeface="Times New Roman" panose="02020603050405020304" pitchFamily="18" charset="0"/>
              </a:rPr>
              <a:t>slikama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opisima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postova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opisima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komentara</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i</a:t>
            </a:r>
            <a:r>
              <a:rPr lang="en-GB" sz="1200" b="0" i="0" dirty="0" err="1">
                <a:solidFill>
                  <a:schemeClr val="tx1"/>
                </a:solidFill>
                <a:effectLst/>
                <a:latin typeface="Times New Roman" panose="02020603050405020304" pitchFamily="18" charset="0"/>
                <a:cs typeface="Times New Roman" panose="02020603050405020304" pitchFamily="18" charset="0"/>
              </a:rPr>
              <a:t>menima</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tx1"/>
                </a:solidFill>
                <a:latin typeface="Times New Roman" panose="02020603050405020304" pitchFamily="18" charset="0"/>
                <a:cs typeface="Times New Roman" panose="02020603050405020304" pitchFamily="18" charset="0"/>
              </a:rPr>
              <a:t>i</a:t>
            </a:r>
            <a:endParaRPr lang="en-GB" sz="1200" dirty="0">
              <a:solidFill>
                <a:schemeClr val="tx1"/>
              </a:solidFill>
              <a:latin typeface="Times New Roman" panose="02020603050405020304" pitchFamily="18" charset="0"/>
              <a:cs typeface="Times New Roman" panose="02020603050405020304" pitchFamily="18" charset="0"/>
            </a:endParaRPr>
          </a:p>
          <a:p>
            <a:pPr algn="just"/>
            <a:r>
              <a:rPr lang="en-GB" sz="1200" b="0" i="0" dirty="0" err="1">
                <a:solidFill>
                  <a:schemeClr val="tx1"/>
                </a:solidFill>
                <a:effectLst/>
                <a:latin typeface="Times New Roman" panose="02020603050405020304" pitchFamily="18" charset="0"/>
                <a:cs typeface="Times New Roman" panose="02020603050405020304" pitchFamily="18" charset="0"/>
              </a:rPr>
              <a:t>prezimenima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korisnika</a:t>
            </a:r>
            <a:r>
              <a:rPr lang="en-GB" sz="1200" b="0" i="0" dirty="0">
                <a:solidFill>
                  <a:schemeClr val="tx1"/>
                </a:solidFill>
                <a:effectLst/>
                <a:latin typeface="Times New Roman" panose="02020603050405020304" pitchFamily="18" charset="0"/>
                <a:cs typeface="Times New Roman" panose="02020603050405020304" pitchFamily="18" charset="0"/>
              </a:rPr>
              <a:t> koji </a:t>
            </a:r>
            <a:r>
              <a:rPr lang="en-GB" sz="1200" b="0" i="0" dirty="0" err="1">
                <a:solidFill>
                  <a:schemeClr val="tx1"/>
                </a:solidFill>
                <a:effectLst/>
                <a:latin typeface="Times New Roman" panose="02020603050405020304" pitchFamily="18" charset="0"/>
                <a:cs typeface="Times New Roman" panose="02020603050405020304" pitchFamily="18" charset="0"/>
              </a:rPr>
              <a:t>su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zadovoljili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postavljene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uslove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Rezultati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će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biti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filtrirani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prema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korisničkom</a:t>
            </a:r>
            <a:endParaRPr lang="en-GB" sz="1200" dirty="0">
              <a:solidFill>
                <a:schemeClr val="tx1"/>
              </a:solidFill>
              <a:latin typeface="Times New Roman" panose="02020603050405020304" pitchFamily="18" charset="0"/>
              <a:cs typeface="Times New Roman" panose="02020603050405020304" pitchFamily="18" charset="0"/>
            </a:endParaRPr>
          </a:p>
          <a:p>
            <a:pPr algn="just"/>
            <a:r>
              <a:rPr lang="en-GB" sz="1200" b="0" i="0" dirty="0" err="1">
                <a:solidFill>
                  <a:schemeClr val="tx1"/>
                </a:solidFill>
                <a:effectLst/>
                <a:latin typeface="Times New Roman" panose="02020603050405020304" pitchFamily="18" charset="0"/>
                <a:cs typeface="Times New Roman" panose="02020603050405020304" pitchFamily="18" charset="0"/>
              </a:rPr>
              <a:t>imenu</a:t>
            </a:r>
            <a:r>
              <a:rPr lang="en-GB" sz="1200" b="0" i="0" dirty="0">
                <a:solidFill>
                  <a:schemeClr val="tx1"/>
                </a:solidFill>
                <a:effectLst/>
                <a:latin typeface="Times New Roman" panose="02020603050405020304" pitchFamily="18" charset="0"/>
                <a:cs typeface="Times New Roman" panose="02020603050405020304" pitchFamily="18" charset="0"/>
              </a:rPr>
              <a:t> "ivanm00"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vremenu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kreiranja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postova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nakon</a:t>
            </a:r>
            <a:r>
              <a:rPr lang="en-GB" sz="1200" b="0" i="0" dirty="0">
                <a:solidFill>
                  <a:schemeClr val="tx1"/>
                </a:solidFill>
                <a:effectLst/>
                <a:latin typeface="Times New Roman" panose="02020603050405020304" pitchFamily="18" charset="0"/>
                <a:cs typeface="Times New Roman" panose="02020603050405020304" pitchFamily="18" charset="0"/>
              </a:rPr>
              <a:t> 1. </a:t>
            </a:r>
            <a:r>
              <a:rPr lang="en-GB" sz="1200" b="0" i="0" dirty="0" err="1">
                <a:solidFill>
                  <a:schemeClr val="tx1"/>
                </a:solidFill>
                <a:effectLst/>
                <a:latin typeface="Times New Roman" panose="02020603050405020304" pitchFamily="18" charset="0"/>
                <a:cs typeface="Times New Roman" panose="02020603050405020304" pitchFamily="18" charset="0"/>
              </a:rPr>
              <a:t>januara</a:t>
            </a:r>
            <a:r>
              <a:rPr lang="en-GB" sz="1200" b="0" i="0" dirty="0">
                <a:solidFill>
                  <a:schemeClr val="tx1"/>
                </a:solidFill>
                <a:effectLst/>
                <a:latin typeface="Times New Roman" panose="02020603050405020304" pitchFamily="18" charset="0"/>
                <a:cs typeface="Times New Roman" panose="02020603050405020304" pitchFamily="18" charset="0"/>
              </a:rPr>
              <a:t> 2023. </a:t>
            </a:r>
            <a:r>
              <a:rPr lang="en-GB" sz="1200" b="0" i="0" dirty="0" err="1">
                <a:solidFill>
                  <a:schemeClr val="tx1"/>
                </a:solidFill>
                <a:effectLst/>
                <a:latin typeface="Times New Roman" panose="02020603050405020304" pitchFamily="18" charset="0"/>
                <a:cs typeface="Times New Roman" panose="02020603050405020304" pitchFamily="18" charset="0"/>
              </a:rPr>
              <a:t>godine</a:t>
            </a:r>
            <a:r>
              <a:rPr lang="en-GB" sz="1200" b="0" i="0" dirty="0">
                <a:solidFill>
                  <a:schemeClr val="tx1"/>
                </a:solidFill>
                <a:effectLst/>
                <a:latin typeface="Times New Roman" panose="02020603050405020304" pitchFamily="18" charset="0"/>
                <a:cs typeface="Times New Roman" panose="02020603050405020304" pitchFamily="18" charset="0"/>
              </a:rPr>
              <a:t>.</a:t>
            </a:r>
            <a:endParaRPr lang="en-GB" sz="1200" dirty="0">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11753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b="0" dirty="0" err="1">
                <a:solidFill>
                  <a:schemeClr val="tx1"/>
                </a:solidFill>
                <a:latin typeface="Times New Roman" panose="02020603050405020304" pitchFamily="18" charset="0"/>
                <a:cs typeface="Times New Roman" panose="02020603050405020304" pitchFamily="18" charset="0"/>
              </a:rPr>
              <a:t>Grafovska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baza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podataka</a:t>
            </a:r>
            <a:r>
              <a:rPr lang="en-GB" sz="3000" b="0" dirty="0">
                <a:solidFill>
                  <a:schemeClr val="tx1"/>
                </a:solidFill>
                <a:latin typeface="Times New Roman" panose="02020603050405020304" pitchFamily="18" charset="0"/>
                <a:cs typeface="Times New Roman" panose="02020603050405020304" pitchFamily="18" charset="0"/>
              </a:rPr>
              <a:t> – </a:t>
            </a:r>
            <a:r>
              <a:rPr lang="en-GB" sz="3000" b="0" dirty="0" err="1">
                <a:solidFill>
                  <a:schemeClr val="tx1"/>
                </a:solidFill>
                <a:latin typeface="Times New Roman" panose="02020603050405020304" pitchFamily="18" charset="0"/>
                <a:cs typeface="Times New Roman" panose="02020603050405020304" pitchFamily="18" charset="0"/>
              </a:rPr>
              <a:t>Društvena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mreža</a:t>
            </a:r>
            <a:endParaRPr dirty="0"/>
          </a:p>
        </p:txBody>
      </p:sp>
      <p:pic>
        <p:nvPicPr>
          <p:cNvPr id="658" name="Google Shape;658;p41"/>
          <p:cNvPicPr preferRelativeResize="0"/>
          <p:nvPr/>
        </p:nvPicPr>
        <p:blipFill rotWithShape="1">
          <a:blip r:embed="rId3">
            <a:alphaModFix amt="40000"/>
          </a:blip>
          <a:srcRect t="46586"/>
          <a:stretch/>
        </p:blipFill>
        <p:spPr>
          <a:xfrm rot="5400000">
            <a:off x="8105537" y="2445687"/>
            <a:ext cx="1367199" cy="730276"/>
          </a:xfrm>
          <a:prstGeom prst="rect">
            <a:avLst/>
          </a:prstGeom>
          <a:noFill/>
          <a:ln>
            <a:noFill/>
          </a:ln>
        </p:spPr>
      </p:pic>
      <p:grpSp>
        <p:nvGrpSpPr>
          <p:cNvPr id="659" name="Google Shape;659;p41"/>
          <p:cNvGrpSpPr/>
          <p:nvPr/>
        </p:nvGrpSpPr>
        <p:grpSpPr>
          <a:xfrm rot="5400000">
            <a:off x="426105" y="445028"/>
            <a:ext cx="328561" cy="328561"/>
            <a:chOff x="2040096" y="423669"/>
            <a:chExt cx="328561" cy="328561"/>
          </a:xfrm>
        </p:grpSpPr>
        <p:sp>
          <p:nvSpPr>
            <p:cNvPr id="660" name="Google Shape;660;p41"/>
            <p:cNvSpPr/>
            <p:nvPr/>
          </p:nvSpPr>
          <p:spPr>
            <a:xfrm rot="-2700000">
              <a:off x="2060130" y="63546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61" name="Google Shape;661;p41"/>
            <p:cNvSpPr/>
            <p:nvPr/>
          </p:nvSpPr>
          <p:spPr>
            <a:xfrm rot="-2700000">
              <a:off x="2156011" y="53958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62" name="Google Shape;662;p41"/>
            <p:cNvSpPr/>
            <p:nvPr/>
          </p:nvSpPr>
          <p:spPr>
            <a:xfrm rot="-2700000">
              <a:off x="2251891" y="443703"/>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663" name="Google Shape;663;p41"/>
          <p:cNvGrpSpPr/>
          <p:nvPr/>
        </p:nvGrpSpPr>
        <p:grpSpPr>
          <a:xfrm>
            <a:off x="4290882" y="4603851"/>
            <a:ext cx="562255" cy="250159"/>
            <a:chOff x="5919913" y="4443375"/>
            <a:chExt cx="1066089" cy="474325"/>
          </a:xfrm>
        </p:grpSpPr>
        <p:sp>
          <p:nvSpPr>
            <p:cNvPr id="664" name="Google Shape;664;p41"/>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FFFFFF"/>
              </a:solidFill>
              <a:prstDash val="solid"/>
              <a:round/>
              <a:headEnd type="none" w="med" len="med"/>
              <a:tailEnd type="none" w="med" len="med"/>
            </a:ln>
          </p:spPr>
          <p:txBody>
            <a:bodyPr/>
            <a:lstStyle/>
            <a:p>
              <a:endParaRPr lang="en-GB"/>
            </a:p>
          </p:txBody>
        </p:sp>
        <p:sp>
          <p:nvSpPr>
            <p:cNvPr id="665" name="Google Shape;665;p41"/>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FFFFFF"/>
              </a:solidFill>
              <a:prstDash val="solid"/>
              <a:round/>
              <a:headEnd type="none" w="med" len="med"/>
              <a:tailEnd type="none" w="med" len="med"/>
            </a:ln>
          </p:spPr>
          <p:txBody>
            <a:bodyPr/>
            <a:lstStyle/>
            <a:p>
              <a:endParaRPr lang="en-GB"/>
            </a:p>
          </p:txBody>
        </p:sp>
      </p:grpSp>
      <p:sp>
        <p:nvSpPr>
          <p:cNvPr id="2" name="Google Shape;309;p27">
            <a:extLst>
              <a:ext uri="{FF2B5EF4-FFF2-40B4-BE49-F238E27FC236}">
                <a16:creationId xmlns:a16="http://schemas.microsoft.com/office/drawing/2014/main" id="{41C54C58-8B08-74C7-143D-AE71179BA7DF}"/>
              </a:ext>
            </a:extLst>
          </p:cNvPr>
          <p:cNvSpPr txBox="1"/>
          <p:nvPr/>
        </p:nvSpPr>
        <p:spPr>
          <a:xfrm>
            <a:off x="1533456" y="1645481"/>
            <a:ext cx="6533969" cy="31069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sz="1200" b="1" dirty="0">
                <a:solidFill>
                  <a:schemeClr val="tx1"/>
                </a:solidFill>
                <a:latin typeface="Times New Roman" panose="02020603050405020304" pitchFamily="18" charset="0"/>
                <a:ea typeface="Noto Sans"/>
                <a:cs typeface="Times New Roman" panose="02020603050405020304" pitchFamily="18" charset="0"/>
                <a:sym typeface="Noto Sans"/>
              </a:rPr>
              <a:t>Primer GET </a:t>
            </a:r>
            <a:r>
              <a:rPr lang="en-GB" sz="1200" b="1" dirty="0" err="1">
                <a:solidFill>
                  <a:schemeClr val="tx1"/>
                </a:solidFill>
                <a:latin typeface="Times New Roman" panose="02020603050405020304" pitchFamily="18" charset="0"/>
                <a:ea typeface="Noto Sans"/>
                <a:cs typeface="Times New Roman" panose="02020603050405020304" pitchFamily="18" charset="0"/>
                <a:sym typeface="Noto Sans"/>
              </a:rPr>
              <a:t>metode</a:t>
            </a:r>
            <a:r>
              <a:rPr lang="en-GB" sz="1200" b="1" dirty="0">
                <a:solidFill>
                  <a:schemeClr val="tx1"/>
                </a:solidFill>
                <a:latin typeface="Times New Roman" panose="02020603050405020304" pitchFamily="18" charset="0"/>
                <a:ea typeface="Noto Sans"/>
                <a:cs typeface="Times New Roman" panose="02020603050405020304" pitchFamily="18" charset="0"/>
                <a:sym typeface="Noto Sans"/>
              </a:rPr>
              <a:t>:</a:t>
            </a:r>
          </a:p>
          <a:p>
            <a:pPr marL="0" lvl="0" indent="0" algn="just" rtl="0">
              <a:spcBef>
                <a:spcPts val="0"/>
              </a:spcBef>
              <a:spcAft>
                <a:spcPts val="0"/>
              </a:spcAft>
              <a:buNone/>
            </a:pPr>
            <a:endParaRPr lang="en-GB" sz="900" b="1" dirty="0">
              <a:solidFill>
                <a:schemeClr val="tx1"/>
              </a:solidFill>
              <a:latin typeface="Times New Roman" panose="02020603050405020304" pitchFamily="18" charset="0"/>
              <a:ea typeface="Noto Sans"/>
              <a:cs typeface="Times New Roman" panose="02020603050405020304" pitchFamily="18" charset="0"/>
              <a:sym typeface="Noto Sans"/>
            </a:endParaRPr>
          </a:p>
          <a:p>
            <a:pPr lvl="1" algn="just"/>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a:solidFill>
                  <a:schemeClr val="tx2"/>
                </a:solidFill>
                <a:latin typeface="Times New Roman" panose="02020603050405020304" pitchFamily="18" charset="0"/>
                <a:ea typeface="Noto Sans"/>
                <a:cs typeface="Times New Roman" panose="02020603050405020304" pitchFamily="18" charset="0"/>
                <a:sym typeface="Noto Sans"/>
              </a:rPr>
              <a:t>var</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a:solidFill>
                  <a:schemeClr val="bg1">
                    <a:lumMod val="60000"/>
                    <a:lumOff val="40000"/>
                  </a:schemeClr>
                </a:solidFill>
                <a:latin typeface="Times New Roman" panose="02020603050405020304" pitchFamily="18" charset="0"/>
                <a:ea typeface="Noto Sans"/>
                <a:cs typeface="Times New Roman" panose="02020603050405020304" pitchFamily="18" charset="0"/>
                <a:sym typeface="Noto Sans"/>
              </a:rPr>
              <a:t>liked</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 </a:t>
            </a:r>
            <a:r>
              <a:rPr lang="en-GB" sz="1200" dirty="0">
                <a:solidFill>
                  <a:schemeClr val="tx2"/>
                </a:solidFill>
                <a:latin typeface="Times New Roman" panose="02020603050405020304" pitchFamily="18" charset="0"/>
                <a:ea typeface="Noto Sans"/>
                <a:cs typeface="Times New Roman" panose="02020603050405020304" pitchFamily="18" charset="0"/>
                <a:sym typeface="Noto Sans"/>
              </a:rPr>
              <a:t>await</a:t>
            </a:r>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a:solidFill>
                  <a:schemeClr val="tx1">
                    <a:lumMod val="50000"/>
                  </a:schemeClr>
                </a:solidFill>
                <a:latin typeface="Times New Roman" panose="02020603050405020304" pitchFamily="18" charset="0"/>
                <a:ea typeface="Noto Sans"/>
                <a:cs typeface="Times New Roman" panose="02020603050405020304" pitchFamily="18" charset="0"/>
                <a:sym typeface="Noto Sans"/>
              </a:rPr>
              <a:t>_</a:t>
            </a:r>
            <a:r>
              <a:rPr lang="en-GB" sz="1200" dirty="0" err="1">
                <a:solidFill>
                  <a:schemeClr val="tx1">
                    <a:lumMod val="50000"/>
                  </a:schemeClr>
                </a:solidFill>
                <a:latin typeface="Times New Roman" panose="02020603050405020304" pitchFamily="18" charset="0"/>
                <a:ea typeface="Noto Sans"/>
                <a:cs typeface="Times New Roman" panose="02020603050405020304" pitchFamily="18" charset="0"/>
                <a:sym typeface="Noto Sans"/>
              </a:rPr>
              <a:t>client.Cypher.Match</a:t>
            </a:r>
            <a:r>
              <a:rPr lang="en-GB" sz="1200" dirty="0">
                <a:solidFill>
                  <a:schemeClr val="tx1">
                    <a:lumMod val="50000"/>
                  </a:schemeClr>
                </a:solidFill>
                <a:latin typeface="Times New Roman" panose="02020603050405020304" pitchFamily="18" charset="0"/>
                <a:ea typeface="Noto Sans"/>
                <a:cs typeface="Times New Roman" panose="02020603050405020304" pitchFamily="18" charset="0"/>
                <a:sym typeface="Noto Sans"/>
              </a:rPr>
              <a:t>(</a:t>
            </a:r>
            <a:r>
              <a:rPr lang="en-GB" sz="1200" dirty="0">
                <a:solidFill>
                  <a:srgbClr val="FFC000"/>
                </a:solidFill>
                <a:latin typeface="Times New Roman" panose="02020603050405020304" pitchFamily="18" charset="0"/>
                <a:ea typeface="Noto Sans"/>
                <a:cs typeface="Times New Roman" panose="02020603050405020304" pitchFamily="18" charset="0"/>
                <a:sym typeface="Noto Sans"/>
              </a:rPr>
              <a:t>"(</a:t>
            </a:r>
            <a:r>
              <a:rPr lang="en-GB" sz="1200" dirty="0" err="1">
                <a:solidFill>
                  <a:srgbClr val="FFC000"/>
                </a:solidFill>
                <a:latin typeface="Times New Roman" panose="02020603050405020304" pitchFamily="18" charset="0"/>
                <a:ea typeface="Noto Sans"/>
                <a:cs typeface="Times New Roman" panose="02020603050405020304" pitchFamily="18" charset="0"/>
                <a:sym typeface="Noto Sans"/>
              </a:rPr>
              <a:t>p:Post</a:t>
            </a:r>
            <a:r>
              <a:rPr lang="en-GB" sz="1200" dirty="0">
                <a:solidFill>
                  <a:srgbClr val="FFC000"/>
                </a:solidFill>
                <a:latin typeface="Times New Roman" panose="02020603050405020304" pitchFamily="18" charset="0"/>
                <a:ea typeface="Noto Sans"/>
                <a:cs typeface="Times New Roman" panose="02020603050405020304" pitchFamily="18" charset="0"/>
                <a:sym typeface="Noto Sans"/>
              </a:rPr>
              <a:t>)-[r1:IS_LIKED_BY]-&gt;(</a:t>
            </a:r>
            <a:r>
              <a:rPr lang="en-GB" sz="1200" dirty="0" err="1">
                <a:solidFill>
                  <a:srgbClr val="FFC000"/>
                </a:solidFill>
                <a:latin typeface="Times New Roman" panose="02020603050405020304" pitchFamily="18" charset="0"/>
                <a:ea typeface="Noto Sans"/>
                <a:cs typeface="Times New Roman" panose="02020603050405020304" pitchFamily="18" charset="0"/>
                <a:sym typeface="Noto Sans"/>
              </a:rPr>
              <a:t>u:User</a:t>
            </a:r>
            <a:r>
              <a:rPr lang="en-GB" sz="1200" dirty="0">
                <a:solidFill>
                  <a:srgbClr val="FFC000"/>
                </a:solidFill>
                <a:latin typeface="Times New Roman" panose="02020603050405020304" pitchFamily="18" charset="0"/>
                <a:ea typeface="Noto Sans"/>
                <a:cs typeface="Times New Roman" panose="02020603050405020304" pitchFamily="18" charset="0"/>
                <a:sym typeface="Noto Sans"/>
              </a:rPr>
              <a:t>)"</a:t>
            </a:r>
            <a:r>
              <a:rPr lang="en-GB" sz="1200" dirty="0">
                <a:solidFill>
                  <a:schemeClr val="tx1">
                    <a:lumMod val="50000"/>
                  </a:schemeClr>
                </a:solidFill>
                <a:latin typeface="Times New Roman" panose="02020603050405020304" pitchFamily="18" charset="0"/>
                <a:ea typeface="Noto Sans"/>
                <a:cs typeface="Times New Roman" panose="02020603050405020304" pitchFamily="18" charset="0"/>
                <a:sym typeface="Noto Sans"/>
              </a:rPr>
              <a:t>)</a:t>
            </a:r>
          </a:p>
          <a:p>
            <a:pPr lvl="1" algn="just"/>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a:solidFill>
                  <a:schemeClr val="tx1">
                    <a:lumMod val="50000"/>
                  </a:schemeClr>
                </a:solidFill>
                <a:latin typeface="Times New Roman" panose="02020603050405020304" pitchFamily="18" charset="0"/>
                <a:ea typeface="Noto Sans"/>
                <a:cs typeface="Times New Roman" panose="02020603050405020304" pitchFamily="18" charset="0"/>
                <a:sym typeface="Noto Sans"/>
              </a:rPr>
              <a:t>.Where(</a:t>
            </a:r>
            <a:r>
              <a:rPr lang="en-GB" sz="1200" dirty="0">
                <a:solidFill>
                  <a:srgbClr val="FFC000"/>
                </a:solidFill>
                <a:latin typeface="Times New Roman" panose="02020603050405020304" pitchFamily="18" charset="0"/>
                <a:ea typeface="Noto Sans"/>
                <a:cs typeface="Times New Roman" panose="02020603050405020304" pitchFamily="18" charset="0"/>
                <a:sym typeface="Noto Sans"/>
              </a:rPr>
              <a:t>"p.id='" + p.id + "'"</a:t>
            </a:r>
            <a:r>
              <a:rPr lang="en-GB" sz="1200" dirty="0">
                <a:solidFill>
                  <a:schemeClr val="tx1">
                    <a:lumMod val="50000"/>
                  </a:schemeClr>
                </a:solidFill>
                <a:latin typeface="Times New Roman" panose="02020603050405020304" pitchFamily="18" charset="0"/>
                <a:ea typeface="Noto Sans"/>
                <a:cs typeface="Times New Roman" panose="02020603050405020304" pitchFamily="18" charset="0"/>
                <a:sym typeface="Noto Sans"/>
              </a:rPr>
              <a:t>)</a:t>
            </a:r>
          </a:p>
          <a:p>
            <a:pPr lvl="1" algn="just"/>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a:solidFill>
                  <a:schemeClr val="tx1">
                    <a:lumMod val="50000"/>
                  </a:schemeClr>
                </a:solidFill>
                <a:latin typeface="Times New Roman" panose="02020603050405020304" pitchFamily="18" charset="0"/>
                <a:ea typeface="Noto Sans"/>
                <a:cs typeface="Times New Roman" panose="02020603050405020304" pitchFamily="18" charset="0"/>
                <a:sym typeface="Noto Sans"/>
              </a:rPr>
              <a:t>.Return(u =&gt; </a:t>
            </a:r>
            <a:r>
              <a:rPr lang="en-GB" sz="1200" dirty="0" err="1">
                <a:solidFill>
                  <a:schemeClr val="tx1">
                    <a:lumMod val="50000"/>
                  </a:schemeClr>
                </a:solidFill>
                <a:latin typeface="Times New Roman" panose="02020603050405020304" pitchFamily="18" charset="0"/>
                <a:ea typeface="Noto Sans"/>
                <a:cs typeface="Times New Roman" panose="02020603050405020304" pitchFamily="18" charset="0"/>
                <a:sym typeface="Noto Sans"/>
              </a:rPr>
              <a:t>u.As</a:t>
            </a:r>
            <a:r>
              <a:rPr lang="en-GB" sz="1200" dirty="0">
                <a:solidFill>
                  <a:schemeClr val="tx1">
                    <a:lumMod val="50000"/>
                  </a:schemeClr>
                </a:solidFill>
                <a:latin typeface="Times New Roman" panose="02020603050405020304" pitchFamily="18" charset="0"/>
                <a:ea typeface="Noto Sans"/>
                <a:cs typeface="Times New Roman" panose="02020603050405020304" pitchFamily="18" charset="0"/>
                <a:sym typeface="Noto Sans"/>
              </a:rPr>
              <a:t>&lt;User&gt;())</a:t>
            </a:r>
          </a:p>
          <a:p>
            <a:pPr lvl="1" algn="just"/>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a:solidFill>
                  <a:schemeClr val="tx1">
                    <a:lumMod val="50000"/>
                  </a:schemeClr>
                </a:solidFill>
                <a:latin typeface="Times New Roman" panose="02020603050405020304" pitchFamily="18" charset="0"/>
                <a:ea typeface="Noto Sans"/>
                <a:cs typeface="Times New Roman" panose="02020603050405020304" pitchFamily="18" charset="0"/>
                <a:sym typeface="Noto Sans"/>
              </a:rPr>
              <a:t>.</a:t>
            </a:r>
            <a:r>
              <a:rPr lang="en-GB" sz="1200" dirty="0" err="1">
                <a:solidFill>
                  <a:schemeClr val="tx1">
                    <a:lumMod val="50000"/>
                  </a:schemeClr>
                </a:solidFill>
                <a:latin typeface="Times New Roman" panose="02020603050405020304" pitchFamily="18" charset="0"/>
                <a:ea typeface="Noto Sans"/>
                <a:cs typeface="Times New Roman" panose="02020603050405020304" pitchFamily="18" charset="0"/>
                <a:sym typeface="Noto Sans"/>
              </a:rPr>
              <a:t>ResultsAsync</a:t>
            </a:r>
            <a:r>
              <a:rPr lang="en-GB" sz="1200" dirty="0">
                <a:solidFill>
                  <a:schemeClr val="tx1">
                    <a:lumMod val="50000"/>
                  </a:schemeClr>
                </a:solidFill>
                <a:latin typeface="Times New Roman" panose="02020603050405020304" pitchFamily="18" charset="0"/>
                <a:ea typeface="Noto Sans"/>
                <a:cs typeface="Times New Roman" panose="02020603050405020304" pitchFamily="18" charset="0"/>
                <a:sym typeface="Noto Sans"/>
              </a:rPr>
              <a:t>;</a:t>
            </a:r>
          </a:p>
          <a:p>
            <a:pPr marL="0" lvl="0" indent="0" algn="just" rtl="0">
              <a:spcBef>
                <a:spcPts val="0"/>
              </a:spcBef>
              <a:spcAft>
                <a:spcPts val="0"/>
              </a:spcAft>
              <a:buNone/>
            </a:pPr>
            <a:endParaRPr lang="en-GB" sz="1200" dirty="0">
              <a:solidFill>
                <a:schemeClr val="tx1"/>
              </a:solidFill>
              <a:latin typeface="Times New Roman" panose="02020603050405020304" pitchFamily="18" charset="0"/>
              <a:ea typeface="Noto Sans"/>
              <a:cs typeface="Times New Roman" panose="02020603050405020304" pitchFamily="18" charset="0"/>
              <a:sym typeface="Noto Sans"/>
            </a:endParaRPr>
          </a:p>
          <a:p>
            <a:pPr marL="0" lvl="0" indent="0" algn="just" rtl="0">
              <a:spcBef>
                <a:spcPts val="0"/>
              </a:spcBef>
              <a:spcAft>
                <a:spcPts val="0"/>
              </a:spcAft>
              <a:buNone/>
            </a:pPr>
            <a:r>
              <a:rPr lang="en-GB" sz="1200" b="1" dirty="0">
                <a:solidFill>
                  <a:schemeClr val="tx1"/>
                </a:solidFill>
                <a:latin typeface="Times New Roman" panose="02020603050405020304" pitchFamily="18" charset="0"/>
                <a:ea typeface="Noto Sans"/>
                <a:cs typeface="Times New Roman" panose="02020603050405020304" pitchFamily="18" charset="0"/>
                <a:sym typeface="Noto Sans"/>
              </a:rPr>
              <a:t>Primer POST </a:t>
            </a:r>
            <a:r>
              <a:rPr lang="en-GB" sz="1200" b="1" dirty="0" err="1">
                <a:solidFill>
                  <a:schemeClr val="tx1"/>
                </a:solidFill>
                <a:latin typeface="Times New Roman" panose="02020603050405020304" pitchFamily="18" charset="0"/>
                <a:ea typeface="Noto Sans"/>
                <a:cs typeface="Times New Roman" panose="02020603050405020304" pitchFamily="18" charset="0"/>
                <a:sym typeface="Noto Sans"/>
              </a:rPr>
              <a:t>metode</a:t>
            </a:r>
            <a:r>
              <a:rPr lang="en-GB" sz="1200" b="1" dirty="0">
                <a:solidFill>
                  <a:schemeClr val="tx1"/>
                </a:solidFill>
                <a:latin typeface="Times New Roman" panose="02020603050405020304" pitchFamily="18" charset="0"/>
                <a:ea typeface="Noto Sans"/>
                <a:cs typeface="Times New Roman" panose="02020603050405020304" pitchFamily="18" charset="0"/>
                <a:sym typeface="Noto Sans"/>
              </a:rPr>
              <a:t>:</a:t>
            </a:r>
          </a:p>
          <a:p>
            <a:endParaRPr lang="en-GB" sz="900" b="1" dirty="0">
              <a:solidFill>
                <a:schemeClr val="tx1"/>
              </a:solidFill>
              <a:latin typeface="Times New Roman" panose="02020603050405020304" pitchFamily="18" charset="0"/>
              <a:ea typeface="Noto Sans"/>
              <a:cs typeface="Times New Roman" panose="02020603050405020304" pitchFamily="18" charset="0"/>
              <a:sym typeface="Noto Sans"/>
            </a:endParaRPr>
          </a:p>
          <a:p>
            <a:r>
              <a:rPr lang="en-GB" sz="900" b="1"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a:solidFill>
                  <a:schemeClr val="tx2"/>
                </a:solidFill>
                <a:latin typeface="Times New Roman" panose="02020603050405020304" pitchFamily="18" charset="0"/>
                <a:cs typeface="Times New Roman" panose="02020603050405020304" pitchFamily="18" charset="0"/>
              </a:rPr>
              <a:t>var</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bg1">
                    <a:lumMod val="60000"/>
                    <a:lumOff val="40000"/>
                  </a:schemeClr>
                </a:solidFill>
                <a:latin typeface="Times New Roman" panose="02020603050405020304" pitchFamily="18" charset="0"/>
                <a:cs typeface="Times New Roman" panose="02020603050405020304" pitchFamily="18" charset="0"/>
              </a:rPr>
              <a:t>postUser</a:t>
            </a:r>
            <a:r>
              <a:rPr lang="en-GB" sz="1200" dirty="0">
                <a:solidFill>
                  <a:schemeClr val="tx1"/>
                </a:solidFill>
                <a:latin typeface="Times New Roman" panose="02020603050405020304" pitchFamily="18" charset="0"/>
                <a:cs typeface="Times New Roman" panose="02020603050405020304" pitchFamily="18" charset="0"/>
              </a:rPr>
              <a:t> = </a:t>
            </a:r>
            <a:r>
              <a:rPr lang="en-GB" sz="1200" dirty="0">
                <a:solidFill>
                  <a:schemeClr val="tx2"/>
                </a:solidFill>
                <a:latin typeface="Times New Roman" panose="02020603050405020304" pitchFamily="18" charset="0"/>
                <a:cs typeface="Times New Roman" panose="02020603050405020304" pitchFamily="18" charset="0"/>
              </a:rPr>
              <a:t>await</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a:solidFill>
                  <a:schemeClr val="tx1">
                    <a:lumMod val="50000"/>
                  </a:schemeClr>
                </a:solidFill>
                <a:latin typeface="Times New Roman" panose="02020603050405020304" pitchFamily="18" charset="0"/>
                <a:cs typeface="Times New Roman" panose="02020603050405020304" pitchFamily="18" charset="0"/>
              </a:rPr>
              <a:t>_</a:t>
            </a:r>
            <a:r>
              <a:rPr lang="en-GB" sz="1200" dirty="0" err="1">
                <a:solidFill>
                  <a:schemeClr val="tx1">
                    <a:lumMod val="50000"/>
                  </a:schemeClr>
                </a:solidFill>
                <a:latin typeface="Times New Roman" panose="02020603050405020304" pitchFamily="18" charset="0"/>
                <a:cs typeface="Times New Roman" panose="02020603050405020304" pitchFamily="18" charset="0"/>
              </a:rPr>
              <a:t>client.Cypher.Match</a:t>
            </a:r>
            <a:r>
              <a:rPr lang="en-GB" sz="1200" dirty="0">
                <a:solidFill>
                  <a:schemeClr val="tx1">
                    <a:lumMod val="50000"/>
                  </a:schemeClr>
                </a:solidFill>
                <a:latin typeface="Times New Roman" panose="02020603050405020304" pitchFamily="18" charset="0"/>
                <a:cs typeface="Times New Roman" panose="02020603050405020304" pitchFamily="18" charset="0"/>
              </a:rPr>
              <a:t>(</a:t>
            </a:r>
            <a:r>
              <a:rPr lang="en-GB" sz="1200" dirty="0">
                <a:solidFill>
                  <a:srgbClr val="FFC000"/>
                </a:solidFill>
                <a:latin typeface="Times New Roman" panose="02020603050405020304" pitchFamily="18" charset="0"/>
                <a:cs typeface="Times New Roman" panose="02020603050405020304" pitchFamily="18" charset="0"/>
              </a:rPr>
              <a:t>"(</a:t>
            </a:r>
            <a:r>
              <a:rPr lang="en-GB" sz="1200" dirty="0" err="1">
                <a:solidFill>
                  <a:srgbClr val="FFC000"/>
                </a:solidFill>
                <a:latin typeface="Times New Roman" panose="02020603050405020304" pitchFamily="18" charset="0"/>
                <a:cs typeface="Times New Roman" panose="02020603050405020304" pitchFamily="18" charset="0"/>
              </a:rPr>
              <a:t>p:Post</a:t>
            </a:r>
            <a:r>
              <a:rPr lang="en-GB" sz="1200" dirty="0">
                <a:solidFill>
                  <a:srgbClr val="FFC000"/>
                </a:solidFill>
                <a:latin typeface="Times New Roman" panose="02020603050405020304" pitchFamily="18" charset="0"/>
                <a:cs typeface="Times New Roman" panose="02020603050405020304" pitchFamily="18" charset="0"/>
              </a:rPr>
              <a:t>), (</a:t>
            </a:r>
            <a:r>
              <a:rPr lang="en-GB" sz="1200" dirty="0" err="1">
                <a:solidFill>
                  <a:srgbClr val="FFC000"/>
                </a:solidFill>
                <a:latin typeface="Times New Roman" panose="02020603050405020304" pitchFamily="18" charset="0"/>
                <a:cs typeface="Times New Roman" panose="02020603050405020304" pitchFamily="18" charset="0"/>
              </a:rPr>
              <a:t>u:User</a:t>
            </a:r>
            <a:r>
              <a:rPr lang="en-GB" sz="1200" dirty="0">
                <a:solidFill>
                  <a:srgbClr val="FFC000"/>
                </a:solidFill>
                <a:latin typeface="Times New Roman" panose="02020603050405020304" pitchFamily="18" charset="0"/>
                <a:cs typeface="Times New Roman" panose="02020603050405020304" pitchFamily="18" charset="0"/>
              </a:rPr>
              <a:t>)"</a:t>
            </a:r>
            <a:r>
              <a:rPr lang="en-GB" sz="1200" dirty="0">
                <a:solidFill>
                  <a:schemeClr val="tx1">
                    <a:lumMod val="50000"/>
                  </a:schemeClr>
                </a:solidFill>
                <a:latin typeface="Times New Roman" panose="02020603050405020304" pitchFamily="18" charset="0"/>
                <a:cs typeface="Times New Roman" panose="02020603050405020304" pitchFamily="18" charset="0"/>
              </a:rPr>
              <a:t>)</a:t>
            </a:r>
          </a:p>
          <a:p>
            <a:r>
              <a:rPr lang="en-GB" sz="1200" dirty="0">
                <a:solidFill>
                  <a:schemeClr val="tx1"/>
                </a:solidFill>
                <a:latin typeface="Times New Roman" panose="02020603050405020304" pitchFamily="18" charset="0"/>
                <a:cs typeface="Times New Roman" panose="02020603050405020304" pitchFamily="18" charset="0"/>
              </a:rPr>
              <a:t>                                        </a:t>
            </a:r>
            <a:r>
              <a:rPr lang="en-GB" sz="1200" dirty="0">
                <a:solidFill>
                  <a:schemeClr val="tx1">
                    <a:lumMod val="50000"/>
                  </a:schemeClr>
                </a:solidFill>
                <a:latin typeface="Times New Roman" panose="02020603050405020304" pitchFamily="18" charset="0"/>
                <a:cs typeface="Times New Roman" panose="02020603050405020304" pitchFamily="18" charset="0"/>
              </a:rPr>
              <a:t>.Where(</a:t>
            </a:r>
            <a:r>
              <a:rPr lang="en-GB" sz="1200" dirty="0">
                <a:solidFill>
                  <a:srgbClr val="FFC000"/>
                </a:solidFill>
                <a:latin typeface="Times New Roman" panose="02020603050405020304" pitchFamily="18" charset="0"/>
                <a:cs typeface="Times New Roman" panose="02020603050405020304" pitchFamily="18" charset="0"/>
              </a:rPr>
              <a:t>"p.id='" </a:t>
            </a:r>
            <a:r>
              <a:rPr lang="en-GB" sz="1200" dirty="0">
                <a:solidFill>
                  <a:schemeClr val="tx1">
                    <a:lumMod val="50000"/>
                  </a:schemeClr>
                </a:solidFill>
                <a:latin typeface="Times New Roman" panose="02020603050405020304" pitchFamily="18" charset="0"/>
                <a:cs typeface="Times New Roman" panose="02020603050405020304" pitchFamily="18" charset="0"/>
              </a:rPr>
              <a:t>+ newPost.id + </a:t>
            </a:r>
            <a:r>
              <a:rPr lang="en-GB" sz="1200" dirty="0">
                <a:solidFill>
                  <a:srgbClr val="FFC000"/>
                </a:solidFill>
                <a:latin typeface="Times New Roman" panose="02020603050405020304" pitchFamily="18" charset="0"/>
                <a:cs typeface="Times New Roman" panose="02020603050405020304" pitchFamily="18" charset="0"/>
              </a:rPr>
              <a:t>"' AND u.id='" </a:t>
            </a:r>
            <a:r>
              <a:rPr lang="en-GB" sz="1200" dirty="0">
                <a:solidFill>
                  <a:schemeClr val="tx1">
                    <a:lumMod val="50000"/>
                  </a:schemeClr>
                </a:solidFill>
                <a:latin typeface="Times New Roman" panose="02020603050405020304" pitchFamily="18" charset="0"/>
                <a:cs typeface="Times New Roman" panose="02020603050405020304" pitchFamily="18" charset="0"/>
              </a:rPr>
              <a:t>+ creator.id+</a:t>
            </a:r>
            <a:r>
              <a:rPr lang="en-GB" sz="1200" dirty="0">
                <a:solidFill>
                  <a:srgbClr val="FFC000"/>
                </a:solidFill>
                <a:latin typeface="Times New Roman" panose="02020603050405020304" pitchFamily="18" charset="0"/>
                <a:cs typeface="Times New Roman" panose="02020603050405020304" pitchFamily="18" charset="0"/>
              </a:rPr>
              <a:t>"'"</a:t>
            </a:r>
            <a:r>
              <a:rPr lang="en-GB" sz="1200" dirty="0">
                <a:solidFill>
                  <a:schemeClr val="tx1">
                    <a:lumMod val="50000"/>
                  </a:schemeClr>
                </a:solidFill>
                <a:latin typeface="Times New Roman" panose="02020603050405020304" pitchFamily="18" charset="0"/>
                <a:cs typeface="Times New Roman" panose="02020603050405020304" pitchFamily="18" charset="0"/>
              </a:rPr>
              <a:t>)</a:t>
            </a:r>
          </a:p>
          <a:p>
            <a:r>
              <a:rPr lang="en-GB" sz="1200" dirty="0">
                <a:solidFill>
                  <a:schemeClr val="tx1"/>
                </a:solidFill>
                <a:latin typeface="Times New Roman" panose="02020603050405020304" pitchFamily="18" charset="0"/>
                <a:cs typeface="Times New Roman" panose="02020603050405020304" pitchFamily="18" charset="0"/>
              </a:rPr>
              <a:t>                                        </a:t>
            </a:r>
            <a:r>
              <a:rPr lang="en-GB" sz="1200" dirty="0">
                <a:solidFill>
                  <a:schemeClr val="tx1">
                    <a:lumMod val="50000"/>
                  </a:schemeClr>
                </a:solidFill>
                <a:latin typeface="Times New Roman" panose="02020603050405020304" pitchFamily="18" charset="0"/>
                <a:cs typeface="Times New Roman" panose="02020603050405020304" pitchFamily="18" charset="0"/>
              </a:rPr>
              <a:t>.Create(</a:t>
            </a:r>
            <a:r>
              <a:rPr lang="en-GB" sz="1200" dirty="0">
                <a:solidFill>
                  <a:srgbClr val="FFC000"/>
                </a:solidFill>
                <a:latin typeface="Times New Roman" panose="02020603050405020304" pitchFamily="18" charset="0"/>
                <a:cs typeface="Times New Roman" panose="02020603050405020304" pitchFamily="18" charset="0"/>
              </a:rPr>
              <a:t>"(p)-[r1:IS_CREATED_BY]-&gt;(u)"</a:t>
            </a:r>
            <a:r>
              <a:rPr lang="en-GB" sz="1200" dirty="0">
                <a:solidFill>
                  <a:schemeClr val="tx1">
                    <a:lumMod val="50000"/>
                  </a:schemeClr>
                </a:solidFill>
                <a:latin typeface="Times New Roman" panose="02020603050405020304" pitchFamily="18" charset="0"/>
                <a:cs typeface="Times New Roman" panose="02020603050405020304" pitchFamily="18" charset="0"/>
              </a:rPr>
              <a:t>)</a:t>
            </a:r>
          </a:p>
          <a:p>
            <a:r>
              <a:rPr lang="en-GB" sz="1200" dirty="0">
                <a:solidFill>
                  <a:schemeClr val="tx1"/>
                </a:solidFill>
                <a:latin typeface="Times New Roman" panose="02020603050405020304" pitchFamily="18" charset="0"/>
                <a:cs typeface="Times New Roman" panose="02020603050405020304" pitchFamily="18" charset="0"/>
              </a:rPr>
              <a:t>                                        </a:t>
            </a:r>
            <a:r>
              <a:rPr lang="en-GB" sz="1200" dirty="0">
                <a:solidFill>
                  <a:schemeClr val="tx1">
                    <a:lumMod val="50000"/>
                  </a:schemeClr>
                </a:solidFill>
                <a:latin typeface="Times New Roman" panose="02020603050405020304" pitchFamily="18" charset="0"/>
                <a:cs typeface="Times New Roman" panose="02020603050405020304" pitchFamily="18" charset="0"/>
              </a:rPr>
              <a:t>.Create(</a:t>
            </a:r>
            <a:r>
              <a:rPr lang="en-GB" sz="1200" dirty="0">
                <a:solidFill>
                  <a:srgbClr val="FFC000"/>
                </a:solidFill>
                <a:latin typeface="Times New Roman" panose="02020603050405020304" pitchFamily="18" charset="0"/>
                <a:cs typeface="Times New Roman" panose="02020603050405020304" pitchFamily="18" charset="0"/>
              </a:rPr>
              <a:t>"(p)&lt;-[r2:CREATED]-(u)"</a:t>
            </a:r>
            <a:r>
              <a:rPr lang="en-GB" sz="1200" dirty="0">
                <a:solidFill>
                  <a:schemeClr val="tx1">
                    <a:lumMod val="50000"/>
                  </a:schemeClr>
                </a:solidFill>
                <a:latin typeface="Times New Roman" panose="02020603050405020304" pitchFamily="18" charset="0"/>
                <a:cs typeface="Times New Roman" panose="02020603050405020304" pitchFamily="18" charset="0"/>
              </a:rPr>
              <a:t>)</a:t>
            </a:r>
          </a:p>
          <a:p>
            <a:r>
              <a:rPr lang="en-GB" sz="1200" dirty="0">
                <a:solidFill>
                  <a:schemeClr val="tx1"/>
                </a:solidFill>
                <a:latin typeface="Times New Roman" panose="02020603050405020304" pitchFamily="18" charset="0"/>
                <a:cs typeface="Times New Roman" panose="02020603050405020304" pitchFamily="18" charset="0"/>
              </a:rPr>
              <a:t>                                         </a:t>
            </a:r>
            <a:r>
              <a:rPr lang="en-GB" sz="1200" dirty="0">
                <a:solidFill>
                  <a:schemeClr val="tx1">
                    <a:lumMod val="50000"/>
                  </a:schemeClr>
                </a:solidFill>
                <a:latin typeface="Times New Roman" panose="02020603050405020304" pitchFamily="18" charset="0"/>
                <a:cs typeface="Times New Roman" panose="02020603050405020304" pitchFamily="18" charset="0"/>
              </a:rPr>
              <a:t>.Return(p=&gt;   </a:t>
            </a:r>
            <a:r>
              <a:rPr lang="en-GB" sz="1200" dirty="0" err="1">
                <a:solidFill>
                  <a:schemeClr val="tx1">
                    <a:lumMod val="50000"/>
                  </a:schemeClr>
                </a:solidFill>
                <a:latin typeface="Times New Roman" panose="02020603050405020304" pitchFamily="18" charset="0"/>
                <a:cs typeface="Times New Roman" panose="02020603050405020304" pitchFamily="18" charset="0"/>
              </a:rPr>
              <a:t>p.As</a:t>
            </a:r>
            <a:r>
              <a:rPr lang="en-GB" sz="1200" dirty="0">
                <a:solidFill>
                  <a:schemeClr val="tx1">
                    <a:lumMod val="50000"/>
                  </a:schemeClr>
                </a:solidFill>
                <a:latin typeface="Times New Roman" panose="02020603050405020304" pitchFamily="18" charset="0"/>
                <a:cs typeface="Times New Roman" panose="02020603050405020304" pitchFamily="18" charset="0"/>
              </a:rPr>
              <a:t>&lt;Post&gt;())</a:t>
            </a:r>
          </a:p>
          <a:p>
            <a:r>
              <a:rPr lang="en-GB" sz="1200" dirty="0">
                <a:solidFill>
                  <a:schemeClr val="tx1">
                    <a:lumMod val="50000"/>
                  </a:schemeClr>
                </a:solidFill>
                <a:latin typeface="Times New Roman" panose="02020603050405020304" pitchFamily="18" charset="0"/>
                <a:cs typeface="Times New Roman" panose="02020603050405020304" pitchFamily="18" charset="0"/>
              </a:rPr>
              <a:t>                                        .</a:t>
            </a:r>
            <a:r>
              <a:rPr lang="en-GB" sz="1200" dirty="0" err="1">
                <a:solidFill>
                  <a:schemeClr val="tx1">
                    <a:lumMod val="50000"/>
                  </a:schemeClr>
                </a:solidFill>
                <a:latin typeface="Times New Roman" panose="02020603050405020304" pitchFamily="18" charset="0"/>
                <a:cs typeface="Times New Roman" panose="02020603050405020304" pitchFamily="18" charset="0"/>
              </a:rPr>
              <a:t>ResultsAsync</a:t>
            </a:r>
            <a:r>
              <a:rPr lang="en-GB" sz="1200" dirty="0">
                <a:solidFill>
                  <a:schemeClr val="tx1">
                    <a:lumMod val="50000"/>
                  </a:schemeClr>
                </a:solidFill>
                <a:latin typeface="Times New Roman" panose="02020603050405020304" pitchFamily="18" charset="0"/>
                <a:cs typeface="Times New Roman" panose="02020603050405020304" pitchFamily="18" charset="0"/>
              </a:rPr>
              <a:t>;</a:t>
            </a:r>
            <a:endParaRPr lang="en-GB" sz="1200" b="1" dirty="0">
              <a:solidFill>
                <a:schemeClr val="tx1">
                  <a:lumMod val="50000"/>
                </a:schemeClr>
              </a:solidFill>
              <a:latin typeface="Times New Roman" panose="02020603050405020304" pitchFamily="18" charset="0"/>
              <a:ea typeface="Noto Sans"/>
              <a:cs typeface="Times New Roman" panose="02020603050405020304" pitchFamily="18" charset="0"/>
              <a:sym typeface="Noto Sans"/>
            </a:endParaRPr>
          </a:p>
          <a:p>
            <a:endParaRPr sz="1200" dirty="0">
              <a:solidFill>
                <a:schemeClr val="tx1"/>
              </a:solidFill>
              <a:latin typeface="Times New Roman" panose="02020603050405020304" pitchFamily="18" charset="0"/>
              <a:ea typeface="Noto Sans"/>
              <a:cs typeface="Times New Roman" panose="02020603050405020304" pitchFamily="18" charset="0"/>
              <a:sym typeface="Noto Sans"/>
            </a:endParaRPr>
          </a:p>
        </p:txBody>
      </p:sp>
      <p:sp>
        <p:nvSpPr>
          <p:cNvPr id="4" name="Google Shape;309;p27">
            <a:extLst>
              <a:ext uri="{FF2B5EF4-FFF2-40B4-BE49-F238E27FC236}">
                <a16:creationId xmlns:a16="http://schemas.microsoft.com/office/drawing/2014/main" id="{E0CD4D9A-5EB2-DD01-2EEF-9F5D4EE25EBE}"/>
              </a:ext>
            </a:extLst>
          </p:cNvPr>
          <p:cNvSpPr txBox="1"/>
          <p:nvPr/>
        </p:nvSpPr>
        <p:spPr>
          <a:xfrm>
            <a:off x="617866" y="1141152"/>
            <a:ext cx="2528175" cy="374373"/>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b="1" dirty="0">
                <a:solidFill>
                  <a:schemeClr val="tx1"/>
                </a:solidFill>
                <a:latin typeface="Times New Roman" panose="02020603050405020304" pitchFamily="18" charset="0"/>
                <a:ea typeface="Noto Sans"/>
                <a:cs typeface="Times New Roman" panose="02020603050405020304" pitchFamily="18" charset="0"/>
                <a:sym typeface="Noto Sans"/>
              </a:rPr>
              <a:t>Cypher </a:t>
            </a:r>
            <a:r>
              <a:rPr lang="en-GB" b="1" dirty="0" err="1">
                <a:solidFill>
                  <a:schemeClr val="tx1"/>
                </a:solidFill>
                <a:latin typeface="Times New Roman" panose="02020603050405020304" pitchFamily="18" charset="0"/>
                <a:ea typeface="Noto Sans"/>
                <a:cs typeface="Times New Roman" panose="02020603050405020304" pitchFamily="18" charset="0"/>
                <a:sym typeface="Noto Sans"/>
              </a:rPr>
              <a:t>upiti</a:t>
            </a:r>
            <a:r>
              <a:rPr lang="en-GB" b="1" dirty="0">
                <a:solidFill>
                  <a:schemeClr val="tx1"/>
                </a:solidFill>
                <a:latin typeface="Times New Roman" panose="02020603050405020304" pitchFamily="18" charset="0"/>
                <a:ea typeface="Noto Sans"/>
                <a:cs typeface="Times New Roman" panose="02020603050405020304" pitchFamily="18" charset="0"/>
                <a:sym typeface="Noto Sans"/>
              </a:rPr>
              <a:t> u </a:t>
            </a:r>
            <a:r>
              <a:rPr lang="en-GB" b="1" dirty="0" err="1">
                <a:solidFill>
                  <a:schemeClr val="tx1"/>
                </a:solidFill>
                <a:latin typeface="Times New Roman" panose="02020603050405020304" pitchFamily="18" charset="0"/>
                <a:ea typeface="Noto Sans"/>
                <a:cs typeface="Times New Roman" panose="02020603050405020304" pitchFamily="18" charset="0"/>
                <a:sym typeface="Noto Sans"/>
              </a:rPr>
              <a:t>aplikaciji</a:t>
            </a:r>
            <a:r>
              <a:rPr lang="en-GB" b="1" dirty="0">
                <a:solidFill>
                  <a:schemeClr val="tx1"/>
                </a:solidFill>
                <a:latin typeface="Times New Roman" panose="02020603050405020304" pitchFamily="18" charset="0"/>
                <a:ea typeface="Noto Sans"/>
                <a:cs typeface="Times New Roman" panose="02020603050405020304" pitchFamily="18" charset="0"/>
                <a:sym typeface="Noto Sans"/>
              </a:rPr>
              <a:t>:</a:t>
            </a:r>
          </a:p>
        </p:txBody>
      </p:sp>
      <p:sp>
        <p:nvSpPr>
          <p:cNvPr id="3" name="Google Shape;431;p33">
            <a:extLst>
              <a:ext uri="{FF2B5EF4-FFF2-40B4-BE49-F238E27FC236}">
                <a16:creationId xmlns:a16="http://schemas.microsoft.com/office/drawing/2014/main" id="{AF19F519-74FB-32BA-D061-01C01EDEAD2B}"/>
              </a:ext>
            </a:extLst>
          </p:cNvPr>
          <p:cNvSpPr/>
          <p:nvPr/>
        </p:nvSpPr>
        <p:spPr>
          <a:xfrm>
            <a:off x="1001586" y="1592908"/>
            <a:ext cx="7065839" cy="2945965"/>
          </a:xfrm>
          <a:prstGeom prst="roundRect">
            <a:avLst>
              <a:gd name="adj" fmla="val 16667"/>
            </a:avLst>
          </a:prstGeom>
          <a:solidFill>
            <a:srgbClr val="191919">
              <a:alpha val="15189"/>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28450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b="0" dirty="0" err="1">
                <a:solidFill>
                  <a:schemeClr val="tx1"/>
                </a:solidFill>
                <a:latin typeface="Times New Roman" panose="02020603050405020304" pitchFamily="18" charset="0"/>
                <a:cs typeface="Times New Roman" panose="02020603050405020304" pitchFamily="18" charset="0"/>
              </a:rPr>
              <a:t>Grafovska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baza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podataka</a:t>
            </a:r>
            <a:r>
              <a:rPr lang="en-GB" sz="3000" b="0" dirty="0">
                <a:solidFill>
                  <a:schemeClr val="tx1"/>
                </a:solidFill>
                <a:latin typeface="Times New Roman" panose="02020603050405020304" pitchFamily="18" charset="0"/>
                <a:cs typeface="Times New Roman" panose="02020603050405020304" pitchFamily="18" charset="0"/>
              </a:rPr>
              <a:t> – </a:t>
            </a:r>
            <a:r>
              <a:rPr lang="en-GB" sz="3000" b="0" dirty="0" err="1">
                <a:solidFill>
                  <a:schemeClr val="tx1"/>
                </a:solidFill>
                <a:latin typeface="Times New Roman" panose="02020603050405020304" pitchFamily="18" charset="0"/>
                <a:cs typeface="Times New Roman" panose="02020603050405020304" pitchFamily="18" charset="0"/>
              </a:rPr>
              <a:t>Društvena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mreža</a:t>
            </a:r>
            <a:endParaRPr dirty="0"/>
          </a:p>
        </p:txBody>
      </p:sp>
      <p:pic>
        <p:nvPicPr>
          <p:cNvPr id="658" name="Google Shape;658;p41"/>
          <p:cNvPicPr preferRelativeResize="0"/>
          <p:nvPr/>
        </p:nvPicPr>
        <p:blipFill rotWithShape="1">
          <a:blip r:embed="rId3">
            <a:alphaModFix amt="40000"/>
          </a:blip>
          <a:srcRect t="46586"/>
          <a:stretch/>
        </p:blipFill>
        <p:spPr>
          <a:xfrm rot="5400000">
            <a:off x="8105537" y="2445687"/>
            <a:ext cx="1367199" cy="730276"/>
          </a:xfrm>
          <a:prstGeom prst="rect">
            <a:avLst/>
          </a:prstGeom>
          <a:noFill/>
          <a:ln>
            <a:noFill/>
          </a:ln>
        </p:spPr>
      </p:pic>
      <p:grpSp>
        <p:nvGrpSpPr>
          <p:cNvPr id="659" name="Google Shape;659;p41"/>
          <p:cNvGrpSpPr/>
          <p:nvPr/>
        </p:nvGrpSpPr>
        <p:grpSpPr>
          <a:xfrm rot="5400000">
            <a:off x="426105" y="445028"/>
            <a:ext cx="328561" cy="328561"/>
            <a:chOff x="2040096" y="423669"/>
            <a:chExt cx="328561" cy="328561"/>
          </a:xfrm>
        </p:grpSpPr>
        <p:sp>
          <p:nvSpPr>
            <p:cNvPr id="660" name="Google Shape;660;p41"/>
            <p:cNvSpPr/>
            <p:nvPr/>
          </p:nvSpPr>
          <p:spPr>
            <a:xfrm rot="-2700000">
              <a:off x="2060130" y="63546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61" name="Google Shape;661;p41"/>
            <p:cNvSpPr/>
            <p:nvPr/>
          </p:nvSpPr>
          <p:spPr>
            <a:xfrm rot="-2700000">
              <a:off x="2156011" y="53958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62" name="Google Shape;662;p41"/>
            <p:cNvSpPr/>
            <p:nvPr/>
          </p:nvSpPr>
          <p:spPr>
            <a:xfrm rot="-2700000">
              <a:off x="2251891" y="443703"/>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663" name="Google Shape;663;p41"/>
          <p:cNvGrpSpPr/>
          <p:nvPr/>
        </p:nvGrpSpPr>
        <p:grpSpPr>
          <a:xfrm>
            <a:off x="4290882" y="4603851"/>
            <a:ext cx="562255" cy="250159"/>
            <a:chOff x="5919913" y="4443375"/>
            <a:chExt cx="1066089" cy="474325"/>
          </a:xfrm>
        </p:grpSpPr>
        <p:sp>
          <p:nvSpPr>
            <p:cNvPr id="664" name="Google Shape;664;p41"/>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FFFFFF"/>
              </a:solidFill>
              <a:prstDash val="solid"/>
              <a:round/>
              <a:headEnd type="none" w="med" len="med"/>
              <a:tailEnd type="none" w="med" len="med"/>
            </a:ln>
          </p:spPr>
          <p:txBody>
            <a:bodyPr/>
            <a:lstStyle/>
            <a:p>
              <a:endParaRPr lang="en-GB"/>
            </a:p>
          </p:txBody>
        </p:sp>
        <p:sp>
          <p:nvSpPr>
            <p:cNvPr id="665" name="Google Shape;665;p41"/>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FFFFFF"/>
              </a:solidFill>
              <a:prstDash val="solid"/>
              <a:round/>
              <a:headEnd type="none" w="med" len="med"/>
              <a:tailEnd type="none" w="med" len="med"/>
            </a:ln>
          </p:spPr>
          <p:txBody>
            <a:bodyPr/>
            <a:lstStyle/>
            <a:p>
              <a:endParaRPr lang="en-GB"/>
            </a:p>
          </p:txBody>
        </p:sp>
      </p:grpSp>
      <p:sp>
        <p:nvSpPr>
          <p:cNvPr id="2" name="Google Shape;309;p27">
            <a:extLst>
              <a:ext uri="{FF2B5EF4-FFF2-40B4-BE49-F238E27FC236}">
                <a16:creationId xmlns:a16="http://schemas.microsoft.com/office/drawing/2014/main" id="{41C54C58-8B08-74C7-143D-AE71179BA7DF}"/>
              </a:ext>
            </a:extLst>
          </p:cNvPr>
          <p:cNvSpPr txBox="1"/>
          <p:nvPr/>
        </p:nvSpPr>
        <p:spPr>
          <a:xfrm>
            <a:off x="1682060" y="1606178"/>
            <a:ext cx="6533969" cy="31069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sz="1200" b="1" dirty="0">
                <a:solidFill>
                  <a:schemeClr val="tx1"/>
                </a:solidFill>
                <a:latin typeface="Times New Roman" panose="02020603050405020304" pitchFamily="18" charset="0"/>
                <a:ea typeface="Noto Sans"/>
                <a:cs typeface="Times New Roman" panose="02020603050405020304" pitchFamily="18" charset="0"/>
                <a:sym typeface="Noto Sans"/>
              </a:rPr>
              <a:t>Primer PUT </a:t>
            </a:r>
            <a:r>
              <a:rPr lang="en-GB" sz="1200" b="1" dirty="0" err="1">
                <a:solidFill>
                  <a:schemeClr val="tx1"/>
                </a:solidFill>
                <a:latin typeface="Times New Roman" panose="02020603050405020304" pitchFamily="18" charset="0"/>
                <a:ea typeface="Noto Sans"/>
                <a:cs typeface="Times New Roman" panose="02020603050405020304" pitchFamily="18" charset="0"/>
                <a:sym typeface="Noto Sans"/>
              </a:rPr>
              <a:t>metode</a:t>
            </a:r>
            <a:r>
              <a:rPr lang="en-GB" sz="1200" b="1" dirty="0">
                <a:solidFill>
                  <a:schemeClr val="tx1"/>
                </a:solidFill>
                <a:latin typeface="Times New Roman" panose="02020603050405020304" pitchFamily="18" charset="0"/>
                <a:ea typeface="Noto Sans"/>
                <a:cs typeface="Times New Roman" panose="02020603050405020304" pitchFamily="18" charset="0"/>
                <a:sym typeface="Noto Sans"/>
              </a:rPr>
              <a:t>:</a:t>
            </a:r>
          </a:p>
          <a:p>
            <a:pPr marL="0" lvl="0" indent="0" algn="just" rtl="0">
              <a:spcBef>
                <a:spcPts val="0"/>
              </a:spcBef>
              <a:spcAft>
                <a:spcPts val="0"/>
              </a:spcAft>
              <a:buNone/>
            </a:pPr>
            <a:endParaRPr lang="en-GB" sz="900" b="1" dirty="0">
              <a:solidFill>
                <a:schemeClr val="tx1"/>
              </a:solidFill>
              <a:latin typeface="Times New Roman" panose="02020603050405020304" pitchFamily="18" charset="0"/>
              <a:ea typeface="Noto Sans"/>
              <a:cs typeface="Times New Roman" panose="02020603050405020304" pitchFamily="18" charset="0"/>
              <a:sym typeface="Noto Sans"/>
            </a:endParaRPr>
          </a:p>
          <a:p>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a:solidFill>
                  <a:schemeClr val="tx2"/>
                </a:solidFill>
                <a:latin typeface="Times New Roman" panose="02020603050405020304" pitchFamily="18" charset="0"/>
                <a:cs typeface="Times New Roman" panose="02020603050405020304" pitchFamily="18" charset="0"/>
              </a:rPr>
              <a:t>var</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err="1">
                <a:solidFill>
                  <a:schemeClr val="bg1">
                    <a:lumMod val="60000"/>
                    <a:lumOff val="40000"/>
                  </a:schemeClr>
                </a:solidFill>
                <a:latin typeface="Times New Roman" panose="02020603050405020304" pitchFamily="18" charset="0"/>
                <a:cs typeface="Times New Roman" panose="02020603050405020304" pitchFamily="18" charset="0"/>
              </a:rPr>
              <a:t>newPost</a:t>
            </a:r>
            <a:r>
              <a:rPr lang="en-GB" sz="1200" dirty="0">
                <a:solidFill>
                  <a:schemeClr val="tx1"/>
                </a:solidFill>
                <a:latin typeface="Times New Roman" panose="02020603050405020304" pitchFamily="18" charset="0"/>
                <a:cs typeface="Times New Roman" panose="02020603050405020304" pitchFamily="18" charset="0"/>
              </a:rPr>
              <a:t> = </a:t>
            </a:r>
            <a:r>
              <a:rPr lang="en-GB" sz="1200" dirty="0">
                <a:solidFill>
                  <a:schemeClr val="tx2"/>
                </a:solidFill>
                <a:latin typeface="Times New Roman" panose="02020603050405020304" pitchFamily="18" charset="0"/>
                <a:cs typeface="Times New Roman" panose="02020603050405020304" pitchFamily="18" charset="0"/>
              </a:rPr>
              <a:t>await</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a:solidFill>
                  <a:schemeClr val="tx1">
                    <a:lumMod val="50000"/>
                  </a:schemeClr>
                </a:solidFill>
                <a:latin typeface="Times New Roman" panose="02020603050405020304" pitchFamily="18" charset="0"/>
                <a:cs typeface="Times New Roman" panose="02020603050405020304" pitchFamily="18" charset="0"/>
              </a:rPr>
              <a:t>_</a:t>
            </a:r>
            <a:r>
              <a:rPr lang="en-GB" sz="1200" dirty="0" err="1">
                <a:solidFill>
                  <a:schemeClr val="tx1">
                    <a:lumMod val="50000"/>
                  </a:schemeClr>
                </a:solidFill>
                <a:latin typeface="Times New Roman" panose="02020603050405020304" pitchFamily="18" charset="0"/>
                <a:cs typeface="Times New Roman" panose="02020603050405020304" pitchFamily="18" charset="0"/>
              </a:rPr>
              <a:t>client.Cypher.Match</a:t>
            </a:r>
            <a:r>
              <a:rPr lang="en-GB" sz="1200" dirty="0">
                <a:solidFill>
                  <a:schemeClr val="tx1">
                    <a:lumMod val="50000"/>
                  </a:schemeClr>
                </a:solidFill>
                <a:latin typeface="Times New Roman" panose="02020603050405020304" pitchFamily="18" charset="0"/>
                <a:cs typeface="Times New Roman" panose="02020603050405020304" pitchFamily="18" charset="0"/>
              </a:rPr>
              <a:t>(</a:t>
            </a:r>
            <a:r>
              <a:rPr lang="en-GB" sz="1200" dirty="0">
                <a:solidFill>
                  <a:srgbClr val="FFC000"/>
                </a:solidFill>
                <a:latin typeface="Times New Roman" panose="02020603050405020304" pitchFamily="18" charset="0"/>
                <a:cs typeface="Times New Roman" panose="02020603050405020304" pitchFamily="18" charset="0"/>
              </a:rPr>
              <a:t>"(</a:t>
            </a:r>
            <a:r>
              <a:rPr lang="en-GB" sz="1200" dirty="0" err="1">
                <a:solidFill>
                  <a:srgbClr val="FFC000"/>
                </a:solidFill>
                <a:latin typeface="Times New Roman" panose="02020603050405020304" pitchFamily="18" charset="0"/>
                <a:cs typeface="Times New Roman" panose="02020603050405020304" pitchFamily="18" charset="0"/>
              </a:rPr>
              <a:t>p:Post</a:t>
            </a:r>
            <a:r>
              <a:rPr lang="en-GB" sz="1200" dirty="0">
                <a:solidFill>
                  <a:srgbClr val="FFC000"/>
                </a:solidFill>
                <a:latin typeface="Times New Roman" panose="02020603050405020304" pitchFamily="18" charset="0"/>
                <a:cs typeface="Times New Roman" panose="02020603050405020304" pitchFamily="18" charset="0"/>
              </a:rPr>
              <a:t>)"</a:t>
            </a:r>
            <a:r>
              <a:rPr lang="en-GB" sz="1200" dirty="0">
                <a:solidFill>
                  <a:schemeClr val="tx1">
                    <a:lumMod val="50000"/>
                  </a:schemeClr>
                </a:solidFill>
                <a:latin typeface="Times New Roman" panose="02020603050405020304" pitchFamily="18" charset="0"/>
                <a:cs typeface="Times New Roman" panose="02020603050405020304" pitchFamily="18" charset="0"/>
              </a:rPr>
              <a:t>)</a:t>
            </a:r>
          </a:p>
          <a:p>
            <a:r>
              <a:rPr lang="en-GB" sz="1200" dirty="0">
                <a:solidFill>
                  <a:schemeClr val="tx1"/>
                </a:solidFill>
                <a:latin typeface="Times New Roman" panose="02020603050405020304" pitchFamily="18" charset="0"/>
                <a:cs typeface="Times New Roman" panose="02020603050405020304" pitchFamily="18" charset="0"/>
              </a:rPr>
              <a:t>                                            </a:t>
            </a:r>
            <a:r>
              <a:rPr lang="en-GB" sz="1200" dirty="0">
                <a:solidFill>
                  <a:schemeClr val="tx1">
                    <a:lumMod val="50000"/>
                  </a:schemeClr>
                </a:solidFill>
                <a:latin typeface="Times New Roman" panose="02020603050405020304" pitchFamily="18" charset="0"/>
                <a:cs typeface="Times New Roman" panose="02020603050405020304" pitchFamily="18" charset="0"/>
              </a:rPr>
              <a:t>.Where(</a:t>
            </a:r>
            <a:r>
              <a:rPr lang="en-GB" sz="1200" dirty="0">
                <a:solidFill>
                  <a:srgbClr val="FFC000"/>
                </a:solidFill>
                <a:latin typeface="Times New Roman" panose="02020603050405020304" pitchFamily="18" charset="0"/>
                <a:cs typeface="Times New Roman" panose="02020603050405020304" pitchFamily="18" charset="0"/>
              </a:rPr>
              <a:t>"p.id='" </a:t>
            </a:r>
            <a:r>
              <a:rPr lang="en-GB" sz="1200" dirty="0">
                <a:solidFill>
                  <a:schemeClr val="tx1">
                    <a:lumMod val="50000"/>
                  </a:schemeClr>
                </a:solidFill>
                <a:latin typeface="Times New Roman" panose="02020603050405020304" pitchFamily="18" charset="0"/>
                <a:cs typeface="Times New Roman" panose="02020603050405020304" pitchFamily="18" charset="0"/>
              </a:rPr>
              <a:t>+ post.id + </a:t>
            </a:r>
            <a:r>
              <a:rPr lang="en-GB" sz="1200" dirty="0">
                <a:solidFill>
                  <a:srgbClr val="FFC000"/>
                </a:solidFill>
                <a:latin typeface="Times New Roman" panose="02020603050405020304" pitchFamily="18" charset="0"/>
                <a:cs typeface="Times New Roman" panose="02020603050405020304" pitchFamily="18" charset="0"/>
              </a:rPr>
              <a:t>"'"</a:t>
            </a:r>
            <a:r>
              <a:rPr lang="en-GB" sz="1200" dirty="0">
                <a:solidFill>
                  <a:schemeClr val="tx1">
                    <a:lumMod val="50000"/>
                  </a:schemeClr>
                </a:solidFill>
                <a:latin typeface="Times New Roman" panose="02020603050405020304" pitchFamily="18" charset="0"/>
                <a:cs typeface="Times New Roman" panose="02020603050405020304" pitchFamily="18" charset="0"/>
              </a:rPr>
              <a:t>)</a:t>
            </a:r>
          </a:p>
          <a:p>
            <a:r>
              <a:rPr lang="en-GB" sz="1200" dirty="0">
                <a:solidFill>
                  <a:schemeClr val="tx1"/>
                </a:solidFill>
                <a:latin typeface="Times New Roman" panose="02020603050405020304" pitchFamily="18" charset="0"/>
                <a:cs typeface="Times New Roman" panose="02020603050405020304" pitchFamily="18" charset="0"/>
              </a:rPr>
              <a:t>                                            </a:t>
            </a:r>
            <a:r>
              <a:rPr lang="en-GB" sz="1200" dirty="0">
                <a:solidFill>
                  <a:schemeClr val="tx1">
                    <a:lumMod val="50000"/>
                  </a:schemeClr>
                </a:solidFill>
                <a:latin typeface="Times New Roman" panose="02020603050405020304" pitchFamily="18" charset="0"/>
                <a:cs typeface="Times New Roman" panose="02020603050405020304" pitchFamily="18" charset="0"/>
              </a:rPr>
              <a:t>.Set(</a:t>
            </a:r>
            <a:r>
              <a:rPr lang="en-GB" sz="1200" dirty="0">
                <a:solidFill>
                  <a:srgbClr val="FFC000"/>
                </a:solidFill>
                <a:latin typeface="Times New Roman" panose="02020603050405020304" pitchFamily="18" charset="0"/>
                <a:cs typeface="Times New Roman" panose="02020603050405020304" pitchFamily="18" charset="0"/>
              </a:rPr>
              <a:t>"</a:t>
            </a:r>
            <a:r>
              <a:rPr lang="en-GB" sz="1200" dirty="0" err="1">
                <a:solidFill>
                  <a:srgbClr val="FFC000"/>
                </a:solidFill>
                <a:latin typeface="Times New Roman" panose="02020603050405020304" pitchFamily="18" charset="0"/>
                <a:cs typeface="Times New Roman" panose="02020603050405020304" pitchFamily="18" charset="0"/>
              </a:rPr>
              <a:t>p.description</a:t>
            </a:r>
            <a:r>
              <a:rPr lang="en-GB" sz="1200" dirty="0">
                <a:solidFill>
                  <a:srgbClr val="FFC000"/>
                </a:solidFill>
                <a:latin typeface="Times New Roman" panose="02020603050405020304" pitchFamily="18" charset="0"/>
                <a:cs typeface="Times New Roman" panose="02020603050405020304" pitchFamily="18" charset="0"/>
              </a:rPr>
              <a:t>='" </a:t>
            </a:r>
            <a:r>
              <a:rPr lang="en-GB" sz="1200" dirty="0">
                <a:solidFill>
                  <a:schemeClr val="tx1">
                    <a:lumMod val="50000"/>
                  </a:schemeClr>
                </a:solidFill>
                <a:latin typeface="Times New Roman" panose="02020603050405020304" pitchFamily="18" charset="0"/>
                <a:cs typeface="Times New Roman" panose="02020603050405020304" pitchFamily="18" charset="0"/>
              </a:rPr>
              <a:t>+ description + </a:t>
            </a:r>
            <a:r>
              <a:rPr lang="en-GB" sz="1200" dirty="0">
                <a:solidFill>
                  <a:srgbClr val="FFC000"/>
                </a:solidFill>
                <a:latin typeface="Times New Roman" panose="02020603050405020304" pitchFamily="18" charset="0"/>
                <a:cs typeface="Times New Roman" panose="02020603050405020304" pitchFamily="18" charset="0"/>
              </a:rPr>
              <a:t>"'"</a:t>
            </a:r>
            <a:r>
              <a:rPr lang="en-GB" sz="1200" dirty="0">
                <a:solidFill>
                  <a:schemeClr val="tx1">
                    <a:lumMod val="50000"/>
                  </a:schemeClr>
                </a:solidFill>
                <a:latin typeface="Times New Roman" panose="02020603050405020304" pitchFamily="18" charset="0"/>
                <a:cs typeface="Times New Roman" panose="02020603050405020304" pitchFamily="18" charset="0"/>
              </a:rPr>
              <a:t>)</a:t>
            </a:r>
          </a:p>
          <a:p>
            <a:r>
              <a:rPr lang="en-GB" sz="1200" dirty="0">
                <a:solidFill>
                  <a:schemeClr val="tx1">
                    <a:lumMod val="50000"/>
                  </a:schemeClr>
                </a:solidFill>
                <a:latin typeface="Times New Roman" panose="02020603050405020304" pitchFamily="18" charset="0"/>
                <a:cs typeface="Times New Roman" panose="02020603050405020304" pitchFamily="18" charset="0"/>
              </a:rPr>
              <a:t>                                            .Return(p =&gt; </a:t>
            </a:r>
            <a:r>
              <a:rPr lang="en-GB" sz="1200" dirty="0" err="1">
                <a:solidFill>
                  <a:schemeClr val="tx1">
                    <a:lumMod val="50000"/>
                  </a:schemeClr>
                </a:solidFill>
                <a:latin typeface="Times New Roman" panose="02020603050405020304" pitchFamily="18" charset="0"/>
                <a:cs typeface="Times New Roman" panose="02020603050405020304" pitchFamily="18" charset="0"/>
              </a:rPr>
              <a:t>p.As</a:t>
            </a:r>
            <a:r>
              <a:rPr lang="en-GB" sz="1200" dirty="0">
                <a:solidFill>
                  <a:schemeClr val="tx1">
                    <a:lumMod val="50000"/>
                  </a:schemeClr>
                </a:solidFill>
                <a:latin typeface="Times New Roman" panose="02020603050405020304" pitchFamily="18" charset="0"/>
                <a:cs typeface="Times New Roman" panose="02020603050405020304" pitchFamily="18" charset="0"/>
              </a:rPr>
              <a:t>&lt;Post&gt;())</a:t>
            </a:r>
          </a:p>
          <a:p>
            <a:r>
              <a:rPr lang="en-GB" sz="1200" dirty="0">
                <a:solidFill>
                  <a:schemeClr val="tx1">
                    <a:lumMod val="50000"/>
                  </a:schemeClr>
                </a:solidFill>
                <a:latin typeface="Times New Roman" panose="02020603050405020304" pitchFamily="18" charset="0"/>
                <a:cs typeface="Times New Roman" panose="02020603050405020304" pitchFamily="18" charset="0"/>
              </a:rPr>
              <a:t>                                            .</a:t>
            </a:r>
            <a:r>
              <a:rPr lang="en-GB" sz="1200" dirty="0" err="1">
                <a:solidFill>
                  <a:schemeClr val="tx1">
                    <a:lumMod val="50000"/>
                  </a:schemeClr>
                </a:solidFill>
                <a:latin typeface="Times New Roman" panose="02020603050405020304" pitchFamily="18" charset="0"/>
                <a:cs typeface="Times New Roman" panose="02020603050405020304" pitchFamily="18" charset="0"/>
              </a:rPr>
              <a:t>ResultsAsync</a:t>
            </a:r>
            <a:r>
              <a:rPr lang="en-GB" sz="1200" dirty="0">
                <a:solidFill>
                  <a:schemeClr val="tx1">
                    <a:lumMod val="50000"/>
                  </a:schemeClr>
                </a:solidFill>
                <a:latin typeface="Times New Roman" panose="02020603050405020304" pitchFamily="18" charset="0"/>
                <a:cs typeface="Times New Roman" panose="02020603050405020304" pitchFamily="18" charset="0"/>
              </a:rPr>
              <a:t>;</a:t>
            </a:r>
          </a:p>
          <a:p>
            <a:endParaRPr lang="en-GB" sz="1200" dirty="0">
              <a:solidFill>
                <a:schemeClr val="tx1"/>
              </a:solidFill>
              <a:latin typeface="Times New Roman" panose="02020603050405020304" pitchFamily="18" charset="0"/>
              <a:ea typeface="Noto Sans"/>
              <a:cs typeface="Times New Roman" panose="02020603050405020304" pitchFamily="18" charset="0"/>
              <a:sym typeface="Noto Sans"/>
            </a:endParaRPr>
          </a:p>
          <a:p>
            <a:pPr marL="0" lvl="0" indent="0" algn="just" rtl="0">
              <a:spcBef>
                <a:spcPts val="0"/>
              </a:spcBef>
              <a:spcAft>
                <a:spcPts val="0"/>
              </a:spcAft>
              <a:buNone/>
            </a:pPr>
            <a:r>
              <a:rPr lang="en-GB" sz="1200" b="1" dirty="0">
                <a:solidFill>
                  <a:schemeClr val="tx1"/>
                </a:solidFill>
                <a:latin typeface="Times New Roman" panose="02020603050405020304" pitchFamily="18" charset="0"/>
                <a:ea typeface="Noto Sans"/>
                <a:cs typeface="Times New Roman" panose="02020603050405020304" pitchFamily="18" charset="0"/>
                <a:sym typeface="Noto Sans"/>
              </a:rPr>
              <a:t>Primer DELETE </a:t>
            </a:r>
            <a:r>
              <a:rPr lang="en-GB" sz="1200" b="1" dirty="0" err="1">
                <a:solidFill>
                  <a:schemeClr val="tx1"/>
                </a:solidFill>
                <a:latin typeface="Times New Roman" panose="02020603050405020304" pitchFamily="18" charset="0"/>
                <a:ea typeface="Noto Sans"/>
                <a:cs typeface="Times New Roman" panose="02020603050405020304" pitchFamily="18" charset="0"/>
                <a:sym typeface="Noto Sans"/>
              </a:rPr>
              <a:t>metode</a:t>
            </a:r>
            <a:r>
              <a:rPr lang="en-GB" sz="1200" b="1" dirty="0">
                <a:solidFill>
                  <a:schemeClr val="tx1"/>
                </a:solidFill>
                <a:latin typeface="Times New Roman" panose="02020603050405020304" pitchFamily="18" charset="0"/>
                <a:ea typeface="Noto Sans"/>
                <a:cs typeface="Times New Roman" panose="02020603050405020304" pitchFamily="18" charset="0"/>
                <a:sym typeface="Noto Sans"/>
              </a:rPr>
              <a:t>:</a:t>
            </a:r>
          </a:p>
          <a:p>
            <a:endParaRPr lang="en-GB" sz="900" b="1" dirty="0">
              <a:solidFill>
                <a:schemeClr val="tx1"/>
              </a:solidFill>
              <a:latin typeface="Times New Roman" panose="02020603050405020304" pitchFamily="18" charset="0"/>
              <a:ea typeface="Noto Sans"/>
              <a:cs typeface="Times New Roman" panose="02020603050405020304" pitchFamily="18" charset="0"/>
              <a:sym typeface="Noto Sans"/>
            </a:endParaRPr>
          </a:p>
          <a:p>
            <a:r>
              <a:rPr lang="en-GB" sz="900" b="1"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a:solidFill>
                  <a:schemeClr val="tx2"/>
                </a:solidFill>
                <a:latin typeface="Times New Roman" panose="02020603050405020304" pitchFamily="18" charset="0"/>
                <a:cs typeface="Times New Roman" panose="02020603050405020304" pitchFamily="18" charset="0"/>
              </a:rPr>
              <a:t>var</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a:solidFill>
                  <a:schemeClr val="bg1">
                    <a:lumMod val="60000"/>
                    <a:lumOff val="40000"/>
                  </a:schemeClr>
                </a:solidFill>
                <a:latin typeface="Times New Roman" panose="02020603050405020304" pitchFamily="18" charset="0"/>
                <a:cs typeface="Times New Roman" panose="02020603050405020304" pitchFamily="18" charset="0"/>
              </a:rPr>
              <a:t>conversation</a:t>
            </a:r>
            <a:r>
              <a:rPr lang="en-GB" sz="1200" dirty="0">
                <a:solidFill>
                  <a:schemeClr val="tx1"/>
                </a:solidFill>
                <a:latin typeface="Times New Roman" panose="02020603050405020304" pitchFamily="18" charset="0"/>
                <a:cs typeface="Times New Roman" panose="02020603050405020304" pitchFamily="18" charset="0"/>
              </a:rPr>
              <a:t> = </a:t>
            </a:r>
            <a:r>
              <a:rPr lang="en-GB" sz="1200" dirty="0">
                <a:solidFill>
                  <a:schemeClr val="tx2"/>
                </a:solidFill>
                <a:latin typeface="Times New Roman" panose="02020603050405020304" pitchFamily="18" charset="0"/>
                <a:cs typeface="Times New Roman" panose="02020603050405020304" pitchFamily="18" charset="0"/>
              </a:rPr>
              <a:t>await</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a:solidFill>
                  <a:schemeClr val="tx1">
                    <a:lumMod val="50000"/>
                  </a:schemeClr>
                </a:solidFill>
                <a:latin typeface="Times New Roman" panose="02020603050405020304" pitchFamily="18" charset="0"/>
                <a:cs typeface="Times New Roman" panose="02020603050405020304" pitchFamily="18" charset="0"/>
              </a:rPr>
              <a:t>_</a:t>
            </a:r>
            <a:r>
              <a:rPr lang="en-GB" sz="1200" dirty="0" err="1">
                <a:solidFill>
                  <a:schemeClr val="tx1">
                    <a:lumMod val="50000"/>
                  </a:schemeClr>
                </a:solidFill>
                <a:latin typeface="Times New Roman" panose="02020603050405020304" pitchFamily="18" charset="0"/>
                <a:cs typeface="Times New Roman" panose="02020603050405020304" pitchFamily="18" charset="0"/>
              </a:rPr>
              <a:t>client.Cypher.Match</a:t>
            </a:r>
            <a:r>
              <a:rPr lang="en-GB" sz="1200" dirty="0">
                <a:solidFill>
                  <a:schemeClr val="tx1">
                    <a:lumMod val="50000"/>
                  </a:schemeClr>
                </a:solidFill>
                <a:latin typeface="Times New Roman" panose="02020603050405020304" pitchFamily="18" charset="0"/>
                <a:cs typeface="Times New Roman" panose="02020603050405020304" pitchFamily="18" charset="0"/>
              </a:rPr>
              <a:t>(</a:t>
            </a:r>
            <a:r>
              <a:rPr lang="en-GB" sz="1200" dirty="0">
                <a:solidFill>
                  <a:srgbClr val="FFC000"/>
                </a:solidFill>
                <a:latin typeface="Times New Roman" panose="02020603050405020304" pitchFamily="18" charset="0"/>
                <a:cs typeface="Times New Roman" panose="02020603050405020304" pitchFamily="18" charset="0"/>
              </a:rPr>
              <a:t>"(</a:t>
            </a:r>
            <a:r>
              <a:rPr lang="en-GB" sz="1200" dirty="0" err="1">
                <a:solidFill>
                  <a:srgbClr val="FFC000"/>
                </a:solidFill>
                <a:latin typeface="Times New Roman" panose="02020603050405020304" pitchFamily="18" charset="0"/>
                <a:cs typeface="Times New Roman" panose="02020603050405020304" pitchFamily="18" charset="0"/>
              </a:rPr>
              <a:t>c:Conversation</a:t>
            </a:r>
            <a:r>
              <a:rPr lang="en-GB" sz="1200" dirty="0">
                <a:solidFill>
                  <a:srgbClr val="FFC000"/>
                </a:solidFill>
                <a:latin typeface="Times New Roman" panose="02020603050405020304" pitchFamily="18" charset="0"/>
                <a:cs typeface="Times New Roman" panose="02020603050405020304" pitchFamily="18" charset="0"/>
              </a:rPr>
              <a:t>)"</a:t>
            </a:r>
            <a:r>
              <a:rPr lang="en-GB" sz="1200" dirty="0">
                <a:solidFill>
                  <a:schemeClr val="tx1">
                    <a:lumMod val="50000"/>
                  </a:schemeClr>
                </a:solidFill>
                <a:latin typeface="Times New Roman" panose="02020603050405020304" pitchFamily="18" charset="0"/>
                <a:cs typeface="Times New Roman" panose="02020603050405020304" pitchFamily="18" charset="0"/>
              </a:rPr>
              <a:t>)</a:t>
            </a:r>
          </a:p>
          <a:p>
            <a:r>
              <a:rPr lang="en-GB" sz="1200" dirty="0">
                <a:solidFill>
                  <a:schemeClr val="tx1"/>
                </a:solidFill>
                <a:latin typeface="Times New Roman" panose="02020603050405020304" pitchFamily="18" charset="0"/>
                <a:cs typeface="Times New Roman" panose="02020603050405020304" pitchFamily="18" charset="0"/>
              </a:rPr>
              <a:t>                                        </a:t>
            </a:r>
            <a:r>
              <a:rPr lang="en-GB" sz="1200" dirty="0">
                <a:solidFill>
                  <a:schemeClr val="tx1">
                    <a:lumMod val="50000"/>
                  </a:schemeClr>
                </a:solidFill>
                <a:latin typeface="Times New Roman" panose="02020603050405020304" pitchFamily="18" charset="0"/>
                <a:cs typeface="Times New Roman" panose="02020603050405020304" pitchFamily="18" charset="0"/>
              </a:rPr>
              <a:t>.Where(</a:t>
            </a:r>
            <a:r>
              <a:rPr lang="en-GB" sz="1200" dirty="0">
                <a:solidFill>
                  <a:srgbClr val="FFC000"/>
                </a:solidFill>
                <a:latin typeface="Times New Roman" panose="02020603050405020304" pitchFamily="18" charset="0"/>
                <a:cs typeface="Times New Roman" panose="02020603050405020304" pitchFamily="18" charset="0"/>
              </a:rPr>
              <a:t>"c.id='" </a:t>
            </a:r>
            <a:r>
              <a:rPr lang="en-GB" sz="1200" dirty="0">
                <a:solidFill>
                  <a:schemeClr val="tx1">
                    <a:lumMod val="50000"/>
                  </a:schemeClr>
                </a:solidFill>
                <a:latin typeface="Times New Roman" panose="02020603050405020304" pitchFamily="18" charset="0"/>
                <a:cs typeface="Times New Roman" panose="02020603050405020304" pitchFamily="18" charset="0"/>
              </a:rPr>
              <a:t>+ id + </a:t>
            </a:r>
            <a:r>
              <a:rPr lang="en-GB" sz="1200" dirty="0">
                <a:solidFill>
                  <a:srgbClr val="FFC000"/>
                </a:solidFill>
                <a:latin typeface="Times New Roman" panose="02020603050405020304" pitchFamily="18" charset="0"/>
                <a:cs typeface="Times New Roman" panose="02020603050405020304" pitchFamily="18" charset="0"/>
              </a:rPr>
              <a:t>"'"</a:t>
            </a:r>
            <a:r>
              <a:rPr lang="en-GB" sz="1200" dirty="0">
                <a:solidFill>
                  <a:schemeClr val="tx1">
                    <a:lumMod val="50000"/>
                  </a:schemeClr>
                </a:solidFill>
                <a:latin typeface="Times New Roman" panose="02020603050405020304" pitchFamily="18" charset="0"/>
                <a:cs typeface="Times New Roman" panose="02020603050405020304" pitchFamily="18" charset="0"/>
              </a:rPr>
              <a:t>)</a:t>
            </a:r>
          </a:p>
          <a:p>
            <a:r>
              <a:rPr lang="en-GB" sz="1200" dirty="0">
                <a:solidFill>
                  <a:schemeClr val="tx1"/>
                </a:solidFill>
                <a:latin typeface="Times New Roman" panose="02020603050405020304" pitchFamily="18" charset="0"/>
                <a:cs typeface="Times New Roman" panose="02020603050405020304" pitchFamily="18" charset="0"/>
              </a:rPr>
              <a:t>                                         </a:t>
            </a:r>
            <a:r>
              <a:rPr lang="en-GB" sz="1200" dirty="0">
                <a:solidFill>
                  <a:schemeClr val="tx1">
                    <a:lumMod val="50000"/>
                  </a:schemeClr>
                </a:solidFill>
                <a:latin typeface="Times New Roman" panose="02020603050405020304" pitchFamily="18" charset="0"/>
                <a:cs typeface="Times New Roman" panose="02020603050405020304" pitchFamily="18" charset="0"/>
              </a:rPr>
              <a:t>.</a:t>
            </a:r>
            <a:r>
              <a:rPr lang="en-GB" sz="1200" dirty="0" err="1">
                <a:solidFill>
                  <a:schemeClr val="tx1">
                    <a:lumMod val="50000"/>
                  </a:schemeClr>
                </a:solidFill>
                <a:latin typeface="Times New Roman" panose="02020603050405020304" pitchFamily="18" charset="0"/>
                <a:cs typeface="Times New Roman" panose="02020603050405020304" pitchFamily="18" charset="0"/>
              </a:rPr>
              <a:t>DetachDelete</a:t>
            </a:r>
            <a:r>
              <a:rPr lang="en-GB" sz="1200" dirty="0">
                <a:solidFill>
                  <a:schemeClr val="tx1">
                    <a:lumMod val="50000"/>
                  </a:schemeClr>
                </a:solidFill>
                <a:latin typeface="Times New Roman" panose="02020603050405020304" pitchFamily="18" charset="0"/>
                <a:cs typeface="Times New Roman" panose="02020603050405020304" pitchFamily="18" charset="0"/>
              </a:rPr>
              <a:t>(</a:t>
            </a:r>
            <a:r>
              <a:rPr lang="en-GB" sz="1200" dirty="0">
                <a:solidFill>
                  <a:srgbClr val="FFC000"/>
                </a:solidFill>
                <a:latin typeface="Times New Roman" panose="02020603050405020304" pitchFamily="18" charset="0"/>
                <a:cs typeface="Times New Roman" panose="02020603050405020304" pitchFamily="18" charset="0"/>
              </a:rPr>
              <a:t>"c"</a:t>
            </a:r>
            <a:r>
              <a:rPr lang="en-GB" sz="1200" dirty="0">
                <a:solidFill>
                  <a:schemeClr val="tx1">
                    <a:lumMod val="50000"/>
                  </a:schemeClr>
                </a:solidFill>
                <a:latin typeface="Times New Roman" panose="02020603050405020304" pitchFamily="18" charset="0"/>
                <a:cs typeface="Times New Roman" panose="02020603050405020304" pitchFamily="18" charset="0"/>
              </a:rPr>
              <a:t>)</a:t>
            </a:r>
          </a:p>
          <a:p>
            <a:r>
              <a:rPr lang="en-GB" sz="1200" dirty="0">
                <a:solidFill>
                  <a:schemeClr val="tx1">
                    <a:lumMod val="50000"/>
                  </a:schemeClr>
                </a:solidFill>
                <a:latin typeface="Times New Roman" panose="02020603050405020304" pitchFamily="18" charset="0"/>
                <a:cs typeface="Times New Roman" panose="02020603050405020304" pitchFamily="18" charset="0"/>
              </a:rPr>
              <a:t>                                         .Return(c =&gt; </a:t>
            </a:r>
            <a:r>
              <a:rPr lang="en-GB" sz="1200" dirty="0" err="1">
                <a:solidFill>
                  <a:schemeClr val="tx1">
                    <a:lumMod val="50000"/>
                  </a:schemeClr>
                </a:solidFill>
                <a:latin typeface="Times New Roman" panose="02020603050405020304" pitchFamily="18" charset="0"/>
                <a:cs typeface="Times New Roman" panose="02020603050405020304" pitchFamily="18" charset="0"/>
              </a:rPr>
              <a:t>c.As</a:t>
            </a:r>
            <a:r>
              <a:rPr lang="en-GB" sz="1200" dirty="0">
                <a:solidFill>
                  <a:schemeClr val="tx1">
                    <a:lumMod val="50000"/>
                  </a:schemeClr>
                </a:solidFill>
                <a:latin typeface="Times New Roman" panose="02020603050405020304" pitchFamily="18" charset="0"/>
                <a:cs typeface="Times New Roman" panose="02020603050405020304" pitchFamily="18" charset="0"/>
              </a:rPr>
              <a:t>&lt;Conversation&gt;())</a:t>
            </a:r>
          </a:p>
          <a:p>
            <a:r>
              <a:rPr lang="en-GB" sz="1200" dirty="0">
                <a:solidFill>
                  <a:schemeClr val="tx1">
                    <a:lumMod val="50000"/>
                  </a:schemeClr>
                </a:solidFill>
                <a:latin typeface="Times New Roman" panose="02020603050405020304" pitchFamily="18" charset="0"/>
                <a:cs typeface="Times New Roman" panose="02020603050405020304" pitchFamily="18" charset="0"/>
              </a:rPr>
              <a:t>                                         .</a:t>
            </a:r>
            <a:r>
              <a:rPr lang="en-GB" sz="1200" dirty="0" err="1">
                <a:solidFill>
                  <a:schemeClr val="tx1">
                    <a:lumMod val="50000"/>
                  </a:schemeClr>
                </a:solidFill>
                <a:latin typeface="Times New Roman" panose="02020603050405020304" pitchFamily="18" charset="0"/>
                <a:cs typeface="Times New Roman" panose="02020603050405020304" pitchFamily="18" charset="0"/>
              </a:rPr>
              <a:t>ResultsAsync</a:t>
            </a:r>
            <a:r>
              <a:rPr lang="en-GB" sz="1200" dirty="0">
                <a:solidFill>
                  <a:schemeClr val="tx1">
                    <a:lumMod val="50000"/>
                  </a:schemeClr>
                </a:solidFill>
                <a:latin typeface="Times New Roman" panose="02020603050405020304" pitchFamily="18" charset="0"/>
                <a:cs typeface="Times New Roman" panose="02020603050405020304" pitchFamily="18" charset="0"/>
              </a:rPr>
              <a:t>;</a:t>
            </a:r>
            <a:endParaRPr sz="1200" dirty="0">
              <a:solidFill>
                <a:schemeClr val="tx1">
                  <a:lumMod val="50000"/>
                </a:schemeClr>
              </a:solidFill>
              <a:latin typeface="Times New Roman" panose="02020603050405020304" pitchFamily="18" charset="0"/>
              <a:ea typeface="Noto Sans"/>
              <a:cs typeface="Times New Roman" panose="02020603050405020304" pitchFamily="18" charset="0"/>
              <a:sym typeface="Noto Sans"/>
            </a:endParaRPr>
          </a:p>
        </p:txBody>
      </p:sp>
      <p:sp>
        <p:nvSpPr>
          <p:cNvPr id="4" name="Google Shape;309;p27">
            <a:extLst>
              <a:ext uri="{FF2B5EF4-FFF2-40B4-BE49-F238E27FC236}">
                <a16:creationId xmlns:a16="http://schemas.microsoft.com/office/drawing/2014/main" id="{E0CD4D9A-5EB2-DD01-2EEF-9F5D4EE25EBE}"/>
              </a:ext>
            </a:extLst>
          </p:cNvPr>
          <p:cNvSpPr txBox="1"/>
          <p:nvPr/>
        </p:nvSpPr>
        <p:spPr>
          <a:xfrm>
            <a:off x="720000" y="1128200"/>
            <a:ext cx="2528175" cy="374373"/>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b="1" dirty="0">
                <a:solidFill>
                  <a:schemeClr val="tx1"/>
                </a:solidFill>
                <a:latin typeface="Times New Roman" panose="02020603050405020304" pitchFamily="18" charset="0"/>
                <a:ea typeface="Noto Sans"/>
                <a:cs typeface="Times New Roman" panose="02020603050405020304" pitchFamily="18" charset="0"/>
                <a:sym typeface="Noto Sans"/>
              </a:rPr>
              <a:t>Cypher </a:t>
            </a:r>
            <a:r>
              <a:rPr lang="en-GB" b="1" dirty="0" err="1">
                <a:solidFill>
                  <a:schemeClr val="tx1"/>
                </a:solidFill>
                <a:latin typeface="Times New Roman" panose="02020603050405020304" pitchFamily="18" charset="0"/>
                <a:ea typeface="Noto Sans"/>
                <a:cs typeface="Times New Roman" panose="02020603050405020304" pitchFamily="18" charset="0"/>
                <a:sym typeface="Noto Sans"/>
              </a:rPr>
              <a:t>upiti</a:t>
            </a:r>
            <a:r>
              <a:rPr lang="en-GB" b="1" dirty="0">
                <a:solidFill>
                  <a:schemeClr val="tx1"/>
                </a:solidFill>
                <a:latin typeface="Times New Roman" panose="02020603050405020304" pitchFamily="18" charset="0"/>
                <a:ea typeface="Noto Sans"/>
                <a:cs typeface="Times New Roman" panose="02020603050405020304" pitchFamily="18" charset="0"/>
                <a:sym typeface="Noto Sans"/>
              </a:rPr>
              <a:t> u </a:t>
            </a:r>
            <a:r>
              <a:rPr lang="en-GB" b="1" dirty="0" err="1">
                <a:solidFill>
                  <a:schemeClr val="tx1"/>
                </a:solidFill>
                <a:latin typeface="Times New Roman" panose="02020603050405020304" pitchFamily="18" charset="0"/>
                <a:ea typeface="Noto Sans"/>
                <a:cs typeface="Times New Roman" panose="02020603050405020304" pitchFamily="18" charset="0"/>
                <a:sym typeface="Noto Sans"/>
              </a:rPr>
              <a:t>aplikaciji</a:t>
            </a:r>
            <a:r>
              <a:rPr lang="en-GB" b="1" dirty="0">
                <a:solidFill>
                  <a:schemeClr val="tx1"/>
                </a:solidFill>
                <a:latin typeface="Times New Roman" panose="02020603050405020304" pitchFamily="18" charset="0"/>
                <a:ea typeface="Noto Sans"/>
                <a:cs typeface="Times New Roman" panose="02020603050405020304" pitchFamily="18" charset="0"/>
                <a:sym typeface="Noto Sans"/>
              </a:rPr>
              <a:t>:</a:t>
            </a:r>
          </a:p>
        </p:txBody>
      </p:sp>
      <p:sp>
        <p:nvSpPr>
          <p:cNvPr id="3" name="Google Shape;431;p33">
            <a:extLst>
              <a:ext uri="{FF2B5EF4-FFF2-40B4-BE49-F238E27FC236}">
                <a16:creationId xmlns:a16="http://schemas.microsoft.com/office/drawing/2014/main" id="{C4848301-0253-8FAD-C305-3DA73C72FD96}"/>
              </a:ext>
            </a:extLst>
          </p:cNvPr>
          <p:cNvSpPr/>
          <p:nvPr/>
        </p:nvSpPr>
        <p:spPr>
          <a:xfrm>
            <a:off x="927971" y="1613049"/>
            <a:ext cx="7086288" cy="2856749"/>
          </a:xfrm>
          <a:prstGeom prst="roundRect">
            <a:avLst>
              <a:gd name="adj" fmla="val 16667"/>
            </a:avLst>
          </a:prstGeom>
          <a:solidFill>
            <a:srgbClr val="191919">
              <a:alpha val="15189"/>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044708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b="0" dirty="0" err="1">
                <a:solidFill>
                  <a:schemeClr val="tx1"/>
                </a:solidFill>
                <a:latin typeface="Times New Roman" panose="02020603050405020304" pitchFamily="18" charset="0"/>
                <a:cs typeface="Times New Roman" panose="02020603050405020304" pitchFamily="18" charset="0"/>
              </a:rPr>
              <a:t>Grafovska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baza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podataka</a:t>
            </a:r>
            <a:r>
              <a:rPr lang="en-GB" sz="3000" b="0" dirty="0">
                <a:solidFill>
                  <a:schemeClr val="tx1"/>
                </a:solidFill>
                <a:latin typeface="Times New Roman" panose="02020603050405020304" pitchFamily="18" charset="0"/>
                <a:cs typeface="Times New Roman" panose="02020603050405020304" pitchFamily="18" charset="0"/>
              </a:rPr>
              <a:t> – </a:t>
            </a:r>
            <a:r>
              <a:rPr lang="en-GB" sz="3000" b="0" dirty="0" err="1">
                <a:solidFill>
                  <a:schemeClr val="tx1"/>
                </a:solidFill>
                <a:latin typeface="Times New Roman" panose="02020603050405020304" pitchFamily="18" charset="0"/>
                <a:cs typeface="Times New Roman" panose="02020603050405020304" pitchFamily="18" charset="0"/>
              </a:rPr>
              <a:t>Društvena</a:t>
            </a:r>
            <a:r>
              <a:rPr lang="en-GB" sz="3000" b="0" dirty="0">
                <a:solidFill>
                  <a:schemeClr val="tx1"/>
                </a:solidFill>
                <a:latin typeface="Times New Roman" panose="02020603050405020304" pitchFamily="18" charset="0"/>
                <a:cs typeface="Times New Roman" panose="02020603050405020304" pitchFamily="18" charset="0"/>
              </a:rPr>
              <a:t> </a:t>
            </a:r>
            <a:r>
              <a:rPr lang="en-GB" sz="3000" b="0" dirty="0" err="1">
                <a:solidFill>
                  <a:schemeClr val="tx1"/>
                </a:solidFill>
                <a:latin typeface="Times New Roman" panose="02020603050405020304" pitchFamily="18" charset="0"/>
                <a:cs typeface="Times New Roman" panose="02020603050405020304" pitchFamily="18" charset="0"/>
              </a:rPr>
              <a:t>mreža</a:t>
            </a:r>
            <a:endParaRPr dirty="0"/>
          </a:p>
        </p:txBody>
      </p:sp>
      <p:pic>
        <p:nvPicPr>
          <p:cNvPr id="658" name="Google Shape;658;p41"/>
          <p:cNvPicPr preferRelativeResize="0"/>
          <p:nvPr/>
        </p:nvPicPr>
        <p:blipFill rotWithShape="1">
          <a:blip r:embed="rId3">
            <a:alphaModFix amt="40000"/>
          </a:blip>
          <a:srcRect t="46586"/>
          <a:stretch/>
        </p:blipFill>
        <p:spPr>
          <a:xfrm rot="5400000">
            <a:off x="8105537" y="2445687"/>
            <a:ext cx="1367199" cy="730276"/>
          </a:xfrm>
          <a:prstGeom prst="rect">
            <a:avLst/>
          </a:prstGeom>
          <a:noFill/>
          <a:ln>
            <a:noFill/>
          </a:ln>
        </p:spPr>
      </p:pic>
      <p:grpSp>
        <p:nvGrpSpPr>
          <p:cNvPr id="659" name="Google Shape;659;p41"/>
          <p:cNvGrpSpPr/>
          <p:nvPr/>
        </p:nvGrpSpPr>
        <p:grpSpPr>
          <a:xfrm rot="5400000">
            <a:off x="426105" y="445028"/>
            <a:ext cx="328561" cy="328561"/>
            <a:chOff x="2040096" y="423669"/>
            <a:chExt cx="328561" cy="328561"/>
          </a:xfrm>
        </p:grpSpPr>
        <p:sp>
          <p:nvSpPr>
            <p:cNvPr id="660" name="Google Shape;660;p41"/>
            <p:cNvSpPr/>
            <p:nvPr/>
          </p:nvSpPr>
          <p:spPr>
            <a:xfrm rot="-2700000">
              <a:off x="2060130" y="63546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61" name="Google Shape;661;p41"/>
            <p:cNvSpPr/>
            <p:nvPr/>
          </p:nvSpPr>
          <p:spPr>
            <a:xfrm rot="-2700000">
              <a:off x="2156011" y="539584"/>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62" name="Google Shape;662;p41"/>
            <p:cNvSpPr/>
            <p:nvPr/>
          </p:nvSpPr>
          <p:spPr>
            <a:xfrm rot="-2700000">
              <a:off x="2251891" y="443703"/>
              <a:ext cx="96732" cy="9673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663" name="Google Shape;663;p41"/>
          <p:cNvGrpSpPr/>
          <p:nvPr/>
        </p:nvGrpSpPr>
        <p:grpSpPr>
          <a:xfrm>
            <a:off x="4290882" y="4603851"/>
            <a:ext cx="562255" cy="250159"/>
            <a:chOff x="5919913" y="4443375"/>
            <a:chExt cx="1066089" cy="474325"/>
          </a:xfrm>
        </p:grpSpPr>
        <p:sp>
          <p:nvSpPr>
            <p:cNvPr id="664" name="Google Shape;664;p41"/>
            <p:cNvSpPr/>
            <p:nvPr/>
          </p:nvSpPr>
          <p:spPr>
            <a:xfrm>
              <a:off x="5919913" y="4443375"/>
              <a:ext cx="1066089" cy="474317"/>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FFFFFF"/>
              </a:solidFill>
              <a:prstDash val="solid"/>
              <a:round/>
              <a:headEnd type="none" w="med" len="med"/>
              <a:tailEnd type="none" w="med" len="med"/>
            </a:ln>
          </p:spPr>
          <p:txBody>
            <a:bodyPr/>
            <a:lstStyle/>
            <a:p>
              <a:endParaRPr lang="en-GB"/>
            </a:p>
          </p:txBody>
        </p:sp>
        <p:sp>
          <p:nvSpPr>
            <p:cNvPr id="665" name="Google Shape;665;p41"/>
            <p:cNvSpPr/>
            <p:nvPr/>
          </p:nvSpPr>
          <p:spPr>
            <a:xfrm>
              <a:off x="6019849" y="4532301"/>
              <a:ext cx="866236" cy="385400"/>
            </a:xfrm>
            <a:custGeom>
              <a:avLst/>
              <a:gdLst/>
              <a:ahLst/>
              <a:cxnLst/>
              <a:rect l="l" t="t" r="r" b="b"/>
              <a:pathLst>
                <a:path w="50057" h="22271" extrusionOk="0">
                  <a:moveTo>
                    <a:pt x="0" y="22271"/>
                  </a:moveTo>
                  <a:lnTo>
                    <a:pt x="0" y="7497"/>
                  </a:lnTo>
                  <a:lnTo>
                    <a:pt x="7498" y="0"/>
                  </a:lnTo>
                  <a:lnTo>
                    <a:pt x="37487" y="0"/>
                  </a:lnTo>
                  <a:lnTo>
                    <a:pt x="50057" y="12570"/>
                  </a:lnTo>
                  <a:lnTo>
                    <a:pt x="50057" y="22051"/>
                  </a:lnTo>
                </a:path>
              </a:pathLst>
            </a:custGeom>
            <a:noFill/>
            <a:ln w="9525" cap="flat" cmpd="sng">
              <a:solidFill>
                <a:srgbClr val="FFFFFF"/>
              </a:solidFill>
              <a:prstDash val="solid"/>
              <a:round/>
              <a:headEnd type="none" w="med" len="med"/>
              <a:tailEnd type="none" w="med" len="med"/>
            </a:ln>
          </p:spPr>
          <p:txBody>
            <a:bodyPr/>
            <a:lstStyle/>
            <a:p>
              <a:endParaRPr lang="en-GB"/>
            </a:p>
          </p:txBody>
        </p:sp>
      </p:grpSp>
      <p:sp>
        <p:nvSpPr>
          <p:cNvPr id="2" name="Google Shape;309;p27">
            <a:extLst>
              <a:ext uri="{FF2B5EF4-FFF2-40B4-BE49-F238E27FC236}">
                <a16:creationId xmlns:a16="http://schemas.microsoft.com/office/drawing/2014/main" id="{41C54C58-8B08-74C7-143D-AE71179BA7DF}"/>
              </a:ext>
            </a:extLst>
          </p:cNvPr>
          <p:cNvSpPr txBox="1"/>
          <p:nvPr/>
        </p:nvSpPr>
        <p:spPr>
          <a:xfrm>
            <a:off x="1923765" y="2233317"/>
            <a:ext cx="6104129" cy="2026478"/>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sz="1200" b="1" dirty="0">
                <a:solidFill>
                  <a:schemeClr val="tx1"/>
                </a:solidFill>
                <a:latin typeface="Times New Roman" panose="02020603050405020304" pitchFamily="18" charset="0"/>
                <a:ea typeface="Noto Sans"/>
                <a:cs typeface="Times New Roman" panose="02020603050405020304" pitchFamily="18" charset="0"/>
                <a:sym typeface="Noto Sans"/>
              </a:rPr>
              <a:t>Primer </a:t>
            </a:r>
            <a:r>
              <a:rPr lang="en-GB" sz="1200" b="1" dirty="0" err="1">
                <a:solidFill>
                  <a:schemeClr val="tx1"/>
                </a:solidFill>
                <a:latin typeface="Times New Roman" panose="02020603050405020304" pitchFamily="18" charset="0"/>
                <a:ea typeface="Noto Sans"/>
                <a:cs typeface="Times New Roman" panose="02020603050405020304" pitchFamily="18" charset="0"/>
                <a:sym typeface="Noto Sans"/>
              </a:rPr>
              <a:t>složenog</a:t>
            </a:r>
            <a:r>
              <a:rPr lang="en-GB" sz="1200" b="1"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b="1" dirty="0" err="1">
                <a:solidFill>
                  <a:schemeClr val="tx1"/>
                </a:solidFill>
                <a:latin typeface="Times New Roman" panose="02020603050405020304" pitchFamily="18" charset="0"/>
                <a:ea typeface="Noto Sans"/>
                <a:cs typeface="Times New Roman" panose="02020603050405020304" pitchFamily="18" charset="0"/>
                <a:sym typeface="Noto Sans"/>
              </a:rPr>
              <a:t>upita</a:t>
            </a:r>
            <a:r>
              <a:rPr lang="en-GB" sz="1200" b="1" dirty="0">
                <a:solidFill>
                  <a:schemeClr val="tx1"/>
                </a:solidFill>
                <a:latin typeface="Times New Roman" panose="02020603050405020304" pitchFamily="18" charset="0"/>
                <a:ea typeface="Noto Sans"/>
                <a:cs typeface="Times New Roman" panose="02020603050405020304" pitchFamily="18" charset="0"/>
                <a:sym typeface="Noto Sans"/>
              </a:rPr>
              <a:t>:</a:t>
            </a:r>
          </a:p>
          <a:p>
            <a:pPr marL="0" lvl="0" indent="0" algn="just" rtl="0">
              <a:spcBef>
                <a:spcPts val="0"/>
              </a:spcBef>
              <a:spcAft>
                <a:spcPts val="0"/>
              </a:spcAft>
              <a:buNone/>
            </a:pPr>
            <a:endParaRPr lang="en-GB" sz="900" b="1" dirty="0">
              <a:solidFill>
                <a:schemeClr val="tx1"/>
              </a:solidFill>
              <a:latin typeface="Times New Roman" panose="02020603050405020304" pitchFamily="18" charset="0"/>
              <a:ea typeface="Noto Sans"/>
              <a:cs typeface="Times New Roman" panose="02020603050405020304" pitchFamily="18" charset="0"/>
              <a:sym typeface="Noto Sans"/>
            </a:endParaRPr>
          </a:p>
          <a:p>
            <a:r>
              <a:rPr lang="en-GB" sz="1200" dirty="0">
                <a:solidFill>
                  <a:schemeClr val="tx1"/>
                </a:solidFill>
                <a:latin typeface="Times New Roman" panose="02020603050405020304" pitchFamily="18" charset="0"/>
                <a:ea typeface="Noto Sans"/>
                <a:cs typeface="Times New Roman" panose="02020603050405020304" pitchFamily="18" charset="0"/>
                <a:sym typeface="Noto Sans"/>
              </a:rPr>
              <a:t>	</a:t>
            </a:r>
            <a:r>
              <a:rPr lang="en-GB" sz="1200" dirty="0">
                <a:solidFill>
                  <a:schemeClr val="tx2"/>
                </a:solidFill>
                <a:latin typeface="Times New Roman" panose="02020603050405020304" pitchFamily="18" charset="0"/>
                <a:cs typeface="Times New Roman" panose="02020603050405020304" pitchFamily="18" charset="0"/>
              </a:rPr>
              <a:t>var</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a:solidFill>
                  <a:schemeClr val="bg1">
                    <a:lumMod val="60000"/>
                    <a:lumOff val="40000"/>
                  </a:schemeClr>
                </a:solidFill>
                <a:latin typeface="Times New Roman" panose="02020603050405020304" pitchFamily="18" charset="0"/>
                <a:cs typeface="Times New Roman" panose="02020603050405020304" pitchFamily="18" charset="0"/>
              </a:rPr>
              <a:t>post</a:t>
            </a:r>
            <a:r>
              <a:rPr lang="en-GB" sz="1200" dirty="0">
                <a:solidFill>
                  <a:schemeClr val="tx1"/>
                </a:solidFill>
                <a:latin typeface="Times New Roman" panose="02020603050405020304" pitchFamily="18" charset="0"/>
                <a:cs typeface="Times New Roman" panose="02020603050405020304" pitchFamily="18" charset="0"/>
              </a:rPr>
              <a:t> = </a:t>
            </a:r>
            <a:r>
              <a:rPr lang="en-GB" sz="1200" dirty="0">
                <a:solidFill>
                  <a:schemeClr val="tx2"/>
                </a:solidFill>
                <a:latin typeface="Times New Roman" panose="02020603050405020304" pitchFamily="18" charset="0"/>
                <a:cs typeface="Times New Roman" panose="02020603050405020304" pitchFamily="18" charset="0"/>
              </a:rPr>
              <a:t>await</a:t>
            </a:r>
            <a:r>
              <a:rPr lang="en-GB" sz="1200" dirty="0">
                <a:solidFill>
                  <a:schemeClr val="tx1"/>
                </a:solidFill>
                <a:latin typeface="Times New Roman" panose="02020603050405020304" pitchFamily="18" charset="0"/>
                <a:cs typeface="Times New Roman" panose="02020603050405020304" pitchFamily="18" charset="0"/>
              </a:rPr>
              <a:t> </a:t>
            </a:r>
            <a:r>
              <a:rPr lang="en-GB" sz="1200" dirty="0">
                <a:solidFill>
                  <a:schemeClr val="tx1">
                    <a:lumMod val="50000"/>
                  </a:schemeClr>
                </a:solidFill>
                <a:latin typeface="Times New Roman" panose="02020603050405020304" pitchFamily="18" charset="0"/>
                <a:cs typeface="Times New Roman" panose="02020603050405020304" pitchFamily="18" charset="0"/>
              </a:rPr>
              <a:t>_</a:t>
            </a:r>
            <a:r>
              <a:rPr lang="en-GB" sz="1200" dirty="0" err="1">
                <a:solidFill>
                  <a:schemeClr val="tx1">
                    <a:lumMod val="50000"/>
                  </a:schemeClr>
                </a:solidFill>
                <a:latin typeface="Times New Roman" panose="02020603050405020304" pitchFamily="18" charset="0"/>
                <a:cs typeface="Times New Roman" panose="02020603050405020304" pitchFamily="18" charset="0"/>
              </a:rPr>
              <a:t>client.Cypher.Match</a:t>
            </a:r>
            <a:r>
              <a:rPr lang="en-GB" sz="1200" dirty="0">
                <a:solidFill>
                  <a:schemeClr val="tx1">
                    <a:lumMod val="50000"/>
                  </a:schemeClr>
                </a:solidFill>
                <a:latin typeface="Times New Roman" panose="02020603050405020304" pitchFamily="18" charset="0"/>
                <a:cs typeface="Times New Roman" panose="02020603050405020304" pitchFamily="18" charset="0"/>
              </a:rPr>
              <a:t>(</a:t>
            </a:r>
            <a:r>
              <a:rPr lang="en-GB" sz="1200" dirty="0">
                <a:solidFill>
                  <a:srgbClr val="FFC000"/>
                </a:solidFill>
                <a:latin typeface="Times New Roman" panose="02020603050405020304" pitchFamily="18" charset="0"/>
                <a:cs typeface="Times New Roman" panose="02020603050405020304" pitchFamily="18" charset="0"/>
              </a:rPr>
              <a:t>"(</a:t>
            </a:r>
            <a:r>
              <a:rPr lang="en-GB" sz="1200" dirty="0" err="1">
                <a:solidFill>
                  <a:srgbClr val="FFC000"/>
                </a:solidFill>
                <a:latin typeface="Times New Roman" panose="02020603050405020304" pitchFamily="18" charset="0"/>
                <a:cs typeface="Times New Roman" panose="02020603050405020304" pitchFamily="18" charset="0"/>
              </a:rPr>
              <a:t>u:User</a:t>
            </a:r>
            <a:r>
              <a:rPr lang="en-GB" sz="1200" dirty="0">
                <a:solidFill>
                  <a:srgbClr val="FFC000"/>
                </a:solidFill>
                <a:latin typeface="Times New Roman" panose="02020603050405020304" pitchFamily="18" charset="0"/>
                <a:cs typeface="Times New Roman" panose="02020603050405020304" pitchFamily="18" charset="0"/>
              </a:rPr>
              <a:t>)-[r1:CREATED]-&gt;(</a:t>
            </a:r>
            <a:r>
              <a:rPr lang="en-GB" sz="1200" dirty="0" err="1">
                <a:solidFill>
                  <a:srgbClr val="FFC000"/>
                </a:solidFill>
                <a:latin typeface="Times New Roman" panose="02020603050405020304" pitchFamily="18" charset="0"/>
                <a:cs typeface="Times New Roman" panose="02020603050405020304" pitchFamily="18" charset="0"/>
              </a:rPr>
              <a:t>p:Post</a:t>
            </a:r>
            <a:r>
              <a:rPr lang="en-GB" sz="1200" dirty="0">
                <a:solidFill>
                  <a:srgbClr val="FFC000"/>
                </a:solidFill>
                <a:latin typeface="Times New Roman" panose="02020603050405020304" pitchFamily="18" charset="0"/>
                <a:cs typeface="Times New Roman" panose="02020603050405020304" pitchFamily="18" charset="0"/>
              </a:rPr>
              <a:t>)"</a:t>
            </a:r>
            <a:r>
              <a:rPr lang="en-GB" sz="1200" dirty="0">
                <a:solidFill>
                  <a:schemeClr val="tx1">
                    <a:lumMod val="50000"/>
                  </a:schemeClr>
                </a:solidFill>
                <a:latin typeface="Times New Roman" panose="02020603050405020304" pitchFamily="18" charset="0"/>
                <a:cs typeface="Times New Roman" panose="02020603050405020304" pitchFamily="18" charset="0"/>
              </a:rPr>
              <a:t>)</a:t>
            </a:r>
          </a:p>
          <a:p>
            <a:r>
              <a:rPr lang="en-GB" sz="1200" dirty="0">
                <a:solidFill>
                  <a:schemeClr val="tx1"/>
                </a:solidFill>
                <a:latin typeface="Times New Roman" panose="02020603050405020304" pitchFamily="18" charset="0"/>
                <a:cs typeface="Times New Roman" panose="02020603050405020304" pitchFamily="18" charset="0"/>
              </a:rPr>
              <a:t>                                               </a:t>
            </a:r>
            <a:r>
              <a:rPr lang="en-GB" sz="1200" dirty="0">
                <a:solidFill>
                  <a:schemeClr val="tx1">
                    <a:lumMod val="50000"/>
                  </a:schemeClr>
                </a:solidFill>
                <a:latin typeface="Times New Roman" panose="02020603050405020304" pitchFamily="18" charset="0"/>
                <a:cs typeface="Times New Roman" panose="02020603050405020304" pitchFamily="18" charset="0"/>
              </a:rPr>
              <a:t>.Where(</a:t>
            </a:r>
            <a:r>
              <a:rPr lang="en-GB" sz="1200" dirty="0">
                <a:solidFill>
                  <a:srgbClr val="FFC000"/>
                </a:solidFill>
                <a:latin typeface="Times New Roman" panose="02020603050405020304" pitchFamily="18" charset="0"/>
                <a:cs typeface="Times New Roman" panose="02020603050405020304" pitchFamily="18" charset="0"/>
              </a:rPr>
              <a:t>"u.id='" </a:t>
            </a:r>
            <a:r>
              <a:rPr lang="en-GB" sz="1200" dirty="0">
                <a:solidFill>
                  <a:schemeClr val="tx1">
                    <a:lumMod val="50000"/>
                  </a:schemeClr>
                </a:solidFill>
                <a:latin typeface="Times New Roman" panose="02020603050405020304" pitchFamily="18" charset="0"/>
                <a:cs typeface="Times New Roman" panose="02020603050405020304" pitchFamily="18" charset="0"/>
              </a:rPr>
              <a:t>+ u.id + </a:t>
            </a:r>
            <a:r>
              <a:rPr lang="en-GB" sz="1200" dirty="0">
                <a:solidFill>
                  <a:srgbClr val="FFC000"/>
                </a:solidFill>
                <a:latin typeface="Times New Roman" panose="02020603050405020304" pitchFamily="18" charset="0"/>
                <a:cs typeface="Times New Roman" panose="02020603050405020304" pitchFamily="18" charset="0"/>
              </a:rPr>
              <a:t>"'"</a:t>
            </a:r>
            <a:r>
              <a:rPr lang="en-GB" sz="1200" dirty="0">
                <a:solidFill>
                  <a:schemeClr val="tx1">
                    <a:lumMod val="50000"/>
                  </a:schemeClr>
                </a:solidFill>
                <a:latin typeface="Times New Roman" panose="02020603050405020304" pitchFamily="18" charset="0"/>
                <a:cs typeface="Times New Roman" panose="02020603050405020304" pitchFamily="18" charset="0"/>
              </a:rPr>
              <a:t>)</a:t>
            </a:r>
          </a:p>
          <a:p>
            <a:r>
              <a:rPr lang="en-GB" sz="1200" dirty="0">
                <a:solidFill>
                  <a:schemeClr val="tx1">
                    <a:lumMod val="50000"/>
                  </a:schemeClr>
                </a:solidFill>
                <a:latin typeface="Times New Roman" panose="02020603050405020304" pitchFamily="18" charset="0"/>
                <a:cs typeface="Times New Roman" panose="02020603050405020304" pitchFamily="18" charset="0"/>
              </a:rPr>
              <a:t>                                               .Return(p =&gt; </a:t>
            </a:r>
            <a:r>
              <a:rPr lang="en-GB" sz="1200" dirty="0" err="1">
                <a:solidFill>
                  <a:schemeClr val="tx1">
                    <a:lumMod val="50000"/>
                  </a:schemeClr>
                </a:solidFill>
                <a:latin typeface="Times New Roman" panose="02020603050405020304" pitchFamily="18" charset="0"/>
                <a:cs typeface="Times New Roman" panose="02020603050405020304" pitchFamily="18" charset="0"/>
              </a:rPr>
              <a:t>p.As</a:t>
            </a:r>
            <a:r>
              <a:rPr lang="en-GB" sz="1200" dirty="0">
                <a:solidFill>
                  <a:schemeClr val="tx1">
                    <a:lumMod val="50000"/>
                  </a:schemeClr>
                </a:solidFill>
                <a:latin typeface="Times New Roman" panose="02020603050405020304" pitchFamily="18" charset="0"/>
                <a:cs typeface="Times New Roman" panose="02020603050405020304" pitchFamily="18" charset="0"/>
              </a:rPr>
              <a:t>&lt;Post&gt;())</a:t>
            </a:r>
          </a:p>
          <a:p>
            <a:r>
              <a:rPr lang="en-GB" sz="1200" dirty="0">
                <a:solidFill>
                  <a:schemeClr val="tx1"/>
                </a:solidFill>
                <a:latin typeface="Times New Roman" panose="02020603050405020304" pitchFamily="18" charset="0"/>
                <a:cs typeface="Times New Roman" panose="02020603050405020304" pitchFamily="18" charset="0"/>
              </a:rPr>
              <a:t>                                               </a:t>
            </a:r>
            <a:r>
              <a:rPr lang="en-GB" sz="1200" dirty="0">
                <a:solidFill>
                  <a:schemeClr val="tx1">
                    <a:lumMod val="50000"/>
                  </a:schemeClr>
                </a:solidFill>
                <a:latin typeface="Times New Roman" panose="02020603050405020304" pitchFamily="18" charset="0"/>
                <a:cs typeface="Times New Roman" panose="02020603050405020304" pitchFamily="18" charset="0"/>
              </a:rPr>
              <a:t>.</a:t>
            </a:r>
            <a:r>
              <a:rPr lang="en-GB" sz="1200" dirty="0" err="1">
                <a:solidFill>
                  <a:schemeClr val="tx1">
                    <a:lumMod val="50000"/>
                  </a:schemeClr>
                </a:solidFill>
                <a:latin typeface="Times New Roman" panose="02020603050405020304" pitchFamily="18" charset="0"/>
                <a:cs typeface="Times New Roman" panose="02020603050405020304" pitchFamily="18" charset="0"/>
              </a:rPr>
              <a:t>OrderBy</a:t>
            </a:r>
            <a:r>
              <a:rPr lang="en-GB" sz="1200" dirty="0">
                <a:solidFill>
                  <a:schemeClr val="tx1">
                    <a:lumMod val="50000"/>
                  </a:schemeClr>
                </a:solidFill>
                <a:latin typeface="Times New Roman" panose="02020603050405020304" pitchFamily="18" charset="0"/>
                <a:cs typeface="Times New Roman" panose="02020603050405020304" pitchFamily="18" charset="0"/>
              </a:rPr>
              <a:t>(</a:t>
            </a:r>
            <a:r>
              <a:rPr lang="en-GB" sz="1200" dirty="0">
                <a:solidFill>
                  <a:srgbClr val="FFC000"/>
                </a:solidFill>
                <a:latin typeface="Times New Roman" panose="02020603050405020304" pitchFamily="18" charset="0"/>
                <a:cs typeface="Times New Roman" panose="02020603050405020304" pitchFamily="18" charset="0"/>
              </a:rPr>
              <a:t>"</a:t>
            </a:r>
            <a:r>
              <a:rPr lang="en-GB" sz="1200" dirty="0" err="1">
                <a:solidFill>
                  <a:srgbClr val="FFC000"/>
                </a:solidFill>
                <a:latin typeface="Times New Roman" panose="02020603050405020304" pitchFamily="18" charset="0"/>
                <a:cs typeface="Times New Roman" panose="02020603050405020304" pitchFamily="18" charset="0"/>
              </a:rPr>
              <a:t>p.createdAt</a:t>
            </a:r>
            <a:r>
              <a:rPr lang="en-GB" sz="1200" dirty="0">
                <a:solidFill>
                  <a:srgbClr val="FFC000"/>
                </a:solidFill>
                <a:latin typeface="Times New Roman" panose="02020603050405020304" pitchFamily="18" charset="0"/>
                <a:cs typeface="Times New Roman" panose="02020603050405020304" pitchFamily="18" charset="0"/>
              </a:rPr>
              <a:t> DESC"</a:t>
            </a:r>
            <a:r>
              <a:rPr lang="en-GB" sz="1200" dirty="0">
                <a:solidFill>
                  <a:schemeClr val="tx1">
                    <a:lumMod val="50000"/>
                  </a:schemeClr>
                </a:solidFill>
                <a:latin typeface="Times New Roman" panose="02020603050405020304" pitchFamily="18" charset="0"/>
                <a:cs typeface="Times New Roman" panose="02020603050405020304" pitchFamily="18" charset="0"/>
              </a:rPr>
              <a:t>)</a:t>
            </a:r>
          </a:p>
          <a:p>
            <a:r>
              <a:rPr lang="en-GB" sz="1200" dirty="0">
                <a:solidFill>
                  <a:schemeClr val="tx1">
                    <a:lumMod val="50000"/>
                  </a:schemeClr>
                </a:solidFill>
                <a:latin typeface="Times New Roman" panose="02020603050405020304" pitchFamily="18" charset="0"/>
                <a:cs typeface="Times New Roman" panose="02020603050405020304" pitchFamily="18" charset="0"/>
              </a:rPr>
              <a:t>                                               .Limit(10)</a:t>
            </a:r>
          </a:p>
          <a:p>
            <a:r>
              <a:rPr lang="en-GB" sz="1200" dirty="0">
                <a:solidFill>
                  <a:schemeClr val="tx1">
                    <a:lumMod val="50000"/>
                  </a:schemeClr>
                </a:solidFill>
                <a:latin typeface="Times New Roman" panose="02020603050405020304" pitchFamily="18" charset="0"/>
                <a:cs typeface="Times New Roman" panose="02020603050405020304" pitchFamily="18" charset="0"/>
              </a:rPr>
              <a:t>                                               .</a:t>
            </a:r>
            <a:r>
              <a:rPr lang="en-GB" sz="1200" dirty="0" err="1">
                <a:solidFill>
                  <a:schemeClr val="tx1">
                    <a:lumMod val="50000"/>
                  </a:schemeClr>
                </a:solidFill>
                <a:latin typeface="Times New Roman" panose="02020603050405020304" pitchFamily="18" charset="0"/>
                <a:cs typeface="Times New Roman" panose="02020603050405020304" pitchFamily="18" charset="0"/>
              </a:rPr>
              <a:t>ResultsAsync</a:t>
            </a:r>
            <a:r>
              <a:rPr lang="en-GB" sz="1200" dirty="0">
                <a:solidFill>
                  <a:schemeClr val="tx1">
                    <a:lumMod val="50000"/>
                  </a:schemeClr>
                </a:solidFill>
                <a:latin typeface="Times New Roman" panose="02020603050405020304" pitchFamily="18" charset="0"/>
                <a:cs typeface="Times New Roman" panose="02020603050405020304" pitchFamily="18" charset="0"/>
              </a:rPr>
              <a:t>;</a:t>
            </a:r>
            <a:endParaRPr lang="en-GB" sz="1200" dirty="0">
              <a:solidFill>
                <a:schemeClr val="tx1">
                  <a:lumMod val="50000"/>
                </a:schemeClr>
              </a:solidFill>
              <a:latin typeface="Times New Roman" panose="02020603050405020304" pitchFamily="18" charset="0"/>
              <a:ea typeface="Noto Sans"/>
              <a:cs typeface="Times New Roman" panose="02020603050405020304" pitchFamily="18" charset="0"/>
              <a:sym typeface="Noto Sans"/>
            </a:endParaRPr>
          </a:p>
        </p:txBody>
      </p:sp>
      <p:sp>
        <p:nvSpPr>
          <p:cNvPr id="4" name="Google Shape;309;p27">
            <a:extLst>
              <a:ext uri="{FF2B5EF4-FFF2-40B4-BE49-F238E27FC236}">
                <a16:creationId xmlns:a16="http://schemas.microsoft.com/office/drawing/2014/main" id="{E0CD4D9A-5EB2-DD01-2EEF-9F5D4EE25EBE}"/>
              </a:ext>
            </a:extLst>
          </p:cNvPr>
          <p:cNvSpPr txBox="1"/>
          <p:nvPr/>
        </p:nvSpPr>
        <p:spPr>
          <a:xfrm>
            <a:off x="754666" y="1385288"/>
            <a:ext cx="2528175" cy="374373"/>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b="1" dirty="0">
                <a:solidFill>
                  <a:schemeClr val="tx1"/>
                </a:solidFill>
                <a:latin typeface="Times New Roman" panose="02020603050405020304" pitchFamily="18" charset="0"/>
                <a:ea typeface="Noto Sans"/>
                <a:cs typeface="Times New Roman" panose="02020603050405020304" pitchFamily="18" charset="0"/>
                <a:sym typeface="Noto Sans"/>
              </a:rPr>
              <a:t>Cypher </a:t>
            </a:r>
            <a:r>
              <a:rPr lang="en-GB" b="1" dirty="0" err="1">
                <a:solidFill>
                  <a:schemeClr val="tx1"/>
                </a:solidFill>
                <a:latin typeface="Times New Roman" panose="02020603050405020304" pitchFamily="18" charset="0"/>
                <a:ea typeface="Noto Sans"/>
                <a:cs typeface="Times New Roman" panose="02020603050405020304" pitchFamily="18" charset="0"/>
                <a:sym typeface="Noto Sans"/>
              </a:rPr>
              <a:t>upiti</a:t>
            </a:r>
            <a:r>
              <a:rPr lang="en-GB" b="1" dirty="0">
                <a:solidFill>
                  <a:schemeClr val="tx1"/>
                </a:solidFill>
                <a:latin typeface="Times New Roman" panose="02020603050405020304" pitchFamily="18" charset="0"/>
                <a:ea typeface="Noto Sans"/>
                <a:cs typeface="Times New Roman" panose="02020603050405020304" pitchFamily="18" charset="0"/>
                <a:sym typeface="Noto Sans"/>
              </a:rPr>
              <a:t> u </a:t>
            </a:r>
            <a:r>
              <a:rPr lang="en-GB" b="1" dirty="0" err="1">
                <a:solidFill>
                  <a:schemeClr val="tx1"/>
                </a:solidFill>
                <a:latin typeface="Times New Roman" panose="02020603050405020304" pitchFamily="18" charset="0"/>
                <a:ea typeface="Noto Sans"/>
                <a:cs typeface="Times New Roman" panose="02020603050405020304" pitchFamily="18" charset="0"/>
                <a:sym typeface="Noto Sans"/>
              </a:rPr>
              <a:t>aplikaciji</a:t>
            </a:r>
            <a:r>
              <a:rPr lang="en-GB" b="1" dirty="0">
                <a:solidFill>
                  <a:schemeClr val="tx1"/>
                </a:solidFill>
                <a:latin typeface="Times New Roman" panose="02020603050405020304" pitchFamily="18" charset="0"/>
                <a:ea typeface="Noto Sans"/>
                <a:cs typeface="Times New Roman" panose="02020603050405020304" pitchFamily="18" charset="0"/>
                <a:sym typeface="Noto Sans"/>
              </a:rPr>
              <a:t>:</a:t>
            </a:r>
          </a:p>
        </p:txBody>
      </p:sp>
      <p:sp>
        <p:nvSpPr>
          <p:cNvPr id="3" name="Google Shape;431;p33">
            <a:extLst>
              <a:ext uri="{FF2B5EF4-FFF2-40B4-BE49-F238E27FC236}">
                <a16:creationId xmlns:a16="http://schemas.microsoft.com/office/drawing/2014/main" id="{11B59175-FC86-FBA8-B3A0-8678856292DC}"/>
              </a:ext>
            </a:extLst>
          </p:cNvPr>
          <p:cNvSpPr/>
          <p:nvPr/>
        </p:nvSpPr>
        <p:spPr>
          <a:xfrm>
            <a:off x="1116107" y="1929654"/>
            <a:ext cx="7026088" cy="2330142"/>
          </a:xfrm>
          <a:prstGeom prst="roundRect">
            <a:avLst>
              <a:gd name="adj" fmla="val 16667"/>
            </a:avLst>
          </a:prstGeom>
          <a:solidFill>
            <a:srgbClr val="191919">
              <a:alpha val="15189"/>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13143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grpSp>
        <p:nvGrpSpPr>
          <p:cNvPr id="336" name="Google Shape;336;p29"/>
          <p:cNvGrpSpPr/>
          <p:nvPr/>
        </p:nvGrpSpPr>
        <p:grpSpPr>
          <a:xfrm>
            <a:off x="7838991" y="3512032"/>
            <a:ext cx="1092630" cy="1328080"/>
            <a:chOff x="7838991" y="3512032"/>
            <a:chExt cx="1092630" cy="1328080"/>
          </a:xfrm>
        </p:grpSpPr>
        <p:pic>
          <p:nvPicPr>
            <p:cNvPr id="337" name="Google Shape;337;p29"/>
            <p:cNvPicPr preferRelativeResize="0"/>
            <p:nvPr/>
          </p:nvPicPr>
          <p:blipFill>
            <a:blip r:embed="rId5">
              <a:alphaModFix/>
            </a:blip>
            <a:stretch>
              <a:fillRect/>
            </a:stretch>
          </p:blipFill>
          <p:spPr>
            <a:xfrm rot="-5400000" flipH="1">
              <a:off x="7839328" y="3511695"/>
              <a:ext cx="1091957" cy="1092630"/>
            </a:xfrm>
            <a:prstGeom prst="rect">
              <a:avLst/>
            </a:prstGeom>
            <a:noFill/>
            <a:ln>
              <a:noFill/>
            </a:ln>
          </p:spPr>
        </p:pic>
        <p:sp>
          <p:nvSpPr>
            <p:cNvPr id="338" name="Google Shape;338;p29"/>
            <p:cNvSpPr/>
            <p:nvPr/>
          </p:nvSpPr>
          <p:spPr>
            <a:xfrm rot="-2700000">
              <a:off x="8218376" y="4437064"/>
              <a:ext cx="333896" cy="333896"/>
            </a:xfrm>
            <a:prstGeom prst="roundRect">
              <a:avLst>
                <a:gd name="adj" fmla="val 16094"/>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9"/>
          <p:cNvSpPr txBox="1">
            <a:spLocks noGrp="1"/>
          </p:cNvSpPr>
          <p:nvPr>
            <p:ph type="title"/>
          </p:nvPr>
        </p:nvSpPr>
        <p:spPr>
          <a:xfrm>
            <a:off x="2723561" y="493305"/>
            <a:ext cx="3201074"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419" dirty="0"/>
              <a:t>Demo </a:t>
            </a:r>
            <a:r>
              <a:rPr lang="es-419" dirty="0" err="1"/>
              <a:t>aplikacija</a:t>
            </a:r>
            <a:endParaRPr dirty="0"/>
          </a:p>
        </p:txBody>
      </p:sp>
      <p:pic>
        <p:nvPicPr>
          <p:cNvPr id="342" name="Google Shape;342;p29"/>
          <p:cNvPicPr preferRelativeResize="0"/>
          <p:nvPr/>
        </p:nvPicPr>
        <p:blipFill>
          <a:blip r:embed="rId6">
            <a:alphaModFix amt="70000"/>
          </a:blip>
          <a:stretch>
            <a:fillRect/>
          </a:stretch>
        </p:blipFill>
        <p:spPr>
          <a:xfrm rot="8099886">
            <a:off x="5164788" y="2310222"/>
            <a:ext cx="523056" cy="523056"/>
          </a:xfrm>
          <a:prstGeom prst="rect">
            <a:avLst/>
          </a:prstGeom>
          <a:noFill/>
          <a:ln>
            <a:noFill/>
          </a:ln>
        </p:spPr>
      </p:pic>
      <p:pic>
        <p:nvPicPr>
          <p:cNvPr id="2" name="VideoNaprednoZaSWE">
            <a:hlinkClick r:id="" action="ppaction://media"/>
            <a:extLst>
              <a:ext uri="{FF2B5EF4-FFF2-40B4-BE49-F238E27FC236}">
                <a16:creationId xmlns:a16="http://schemas.microsoft.com/office/drawing/2014/main" id="{DE75DFF4-33AA-921B-9AD1-7249D9E1F06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t="-3704" b="3704"/>
          <a:stretch/>
        </p:blipFill>
        <p:spPr>
          <a:xfrm>
            <a:off x="2464380" y="1589130"/>
            <a:ext cx="3934561" cy="2468880"/>
          </a:xfrm>
          <a:prstGeom prst="rect">
            <a:avLst/>
          </a:prstGeom>
        </p:spPr>
      </p:pic>
    </p:spTree>
    <p:extLst>
      <p:ext uri="{BB962C8B-B14F-4D97-AF65-F5344CB8AC3E}">
        <p14:creationId xmlns:p14="http://schemas.microsoft.com/office/powerpoint/2010/main" val="3197456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464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2" name="Google Shape;422;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err="1"/>
              <a:t>Uvod</a:t>
            </a:r>
            <a:r>
              <a:rPr lang="en-GB" dirty="0"/>
              <a:t> u </a:t>
            </a:r>
            <a:r>
              <a:rPr lang="en-GB" dirty="0" err="1"/>
              <a:t>Grafovske</a:t>
            </a:r>
            <a:r>
              <a:rPr lang="en-GB" dirty="0"/>
              <a:t> </a:t>
            </a:r>
            <a:r>
              <a:rPr lang="en-GB" dirty="0" err="1"/>
              <a:t>baze</a:t>
            </a:r>
            <a:r>
              <a:rPr lang="en-GB" dirty="0"/>
              <a:t> </a:t>
            </a:r>
            <a:r>
              <a:rPr lang="en-GB" dirty="0" err="1"/>
              <a:t>podataka</a:t>
            </a:r>
            <a:endParaRPr dirty="0"/>
          </a:p>
        </p:txBody>
      </p:sp>
      <p:sp>
        <p:nvSpPr>
          <p:cNvPr id="3" name="Subtitle 2">
            <a:extLst>
              <a:ext uri="{FF2B5EF4-FFF2-40B4-BE49-F238E27FC236}">
                <a16:creationId xmlns:a16="http://schemas.microsoft.com/office/drawing/2014/main" id="{CD52E5E7-F17D-07CC-B266-FA2549431DA7}"/>
              </a:ext>
            </a:extLst>
          </p:cNvPr>
          <p:cNvSpPr>
            <a:spLocks noGrp="1"/>
          </p:cNvSpPr>
          <p:nvPr>
            <p:ph type="subTitle" idx="5"/>
          </p:nvPr>
        </p:nvSpPr>
        <p:spPr>
          <a:xfrm>
            <a:off x="481461" y="1547070"/>
            <a:ext cx="4627252" cy="379200"/>
          </a:xfrm>
        </p:spPr>
        <p:txBody>
          <a:bodyPr/>
          <a:lstStyle/>
          <a:p>
            <a:r>
              <a:rPr lang="en-GB" sz="1600" dirty="0" err="1">
                <a:solidFill>
                  <a:schemeClr val="tx1"/>
                </a:solidFill>
                <a:effectLst/>
                <a:latin typeface="Times New Roman" panose="02020603050405020304" pitchFamily="18" charset="0"/>
                <a:cs typeface="Times New Roman" panose="02020603050405020304" pitchFamily="18" charset="0"/>
              </a:rPr>
              <a:t>Grafovske</a:t>
            </a:r>
            <a:r>
              <a:rPr lang="en-GB" sz="1600" dirty="0">
                <a:solidFill>
                  <a:schemeClr val="tx1"/>
                </a:solidFill>
                <a:effectLst/>
                <a:latin typeface="Times New Roman" panose="02020603050405020304" pitchFamily="18" charset="0"/>
                <a:cs typeface="Times New Roman" panose="02020603050405020304" pitchFamily="18" charset="0"/>
              </a:rPr>
              <a:t> </a:t>
            </a:r>
            <a:r>
              <a:rPr lang="en-GB" sz="1600" dirty="0" err="1">
                <a:solidFill>
                  <a:schemeClr val="tx1"/>
                </a:solidFill>
                <a:latin typeface="Times New Roman" panose="02020603050405020304" pitchFamily="18" charset="0"/>
                <a:cs typeface="Times New Roman" panose="02020603050405020304" pitchFamily="18" charset="0"/>
              </a:rPr>
              <a:t>b</a:t>
            </a:r>
            <a:r>
              <a:rPr lang="en-GB" sz="1600" dirty="0" err="1">
                <a:solidFill>
                  <a:schemeClr val="tx1"/>
                </a:solidFill>
                <a:effectLst/>
                <a:latin typeface="Times New Roman" panose="02020603050405020304" pitchFamily="18" charset="0"/>
                <a:cs typeface="Times New Roman" panose="02020603050405020304" pitchFamily="18" charset="0"/>
              </a:rPr>
              <a:t>aze</a:t>
            </a:r>
            <a:r>
              <a:rPr lang="en-GB" sz="1600" dirty="0">
                <a:solidFill>
                  <a:schemeClr val="tx1"/>
                </a:solidFill>
                <a:effectLst/>
                <a:latin typeface="Times New Roman" panose="02020603050405020304" pitchFamily="18" charset="0"/>
                <a:cs typeface="Times New Roman" panose="02020603050405020304" pitchFamily="18" charset="0"/>
              </a:rPr>
              <a:t> vs. NoSQL</a:t>
            </a:r>
            <a:r>
              <a:rPr lang="en-GB" sz="1600" b="0" i="1" dirty="0">
                <a:solidFill>
                  <a:schemeClr val="tx1"/>
                </a:solidFill>
                <a:effectLst/>
                <a:latin typeface="Times New Roman" panose="02020603050405020304" pitchFamily="18" charset="0"/>
                <a:cs typeface="Times New Roman" panose="02020603050405020304" pitchFamily="18" charset="0"/>
              </a:rPr>
              <a:t> </a:t>
            </a:r>
            <a:r>
              <a:rPr lang="en-GB" sz="1600" dirty="0" err="1">
                <a:solidFill>
                  <a:schemeClr val="tx1"/>
                </a:solidFill>
                <a:latin typeface="Times New Roman" panose="02020603050405020304" pitchFamily="18" charset="0"/>
                <a:cs typeface="Times New Roman" panose="02020603050405020304" pitchFamily="18" charset="0"/>
              </a:rPr>
              <a:t>b</a:t>
            </a:r>
            <a:r>
              <a:rPr lang="en-GB" sz="1600" dirty="0" err="1">
                <a:solidFill>
                  <a:schemeClr val="tx1"/>
                </a:solidFill>
                <a:effectLst/>
                <a:latin typeface="Times New Roman" panose="02020603050405020304" pitchFamily="18" charset="0"/>
                <a:cs typeface="Times New Roman" panose="02020603050405020304" pitchFamily="18" charset="0"/>
              </a:rPr>
              <a:t>aze</a:t>
            </a:r>
            <a:r>
              <a:rPr lang="en-GB" sz="1600" dirty="0">
                <a:solidFill>
                  <a:schemeClr val="tx1"/>
                </a:solidFill>
                <a:effectLst/>
                <a:latin typeface="Times New Roman" panose="02020603050405020304" pitchFamily="18" charset="0"/>
                <a:cs typeface="Times New Roman" panose="02020603050405020304" pitchFamily="18" charset="0"/>
              </a:rPr>
              <a:t> </a:t>
            </a:r>
            <a:r>
              <a:rPr lang="en-GB" sz="1600" dirty="0" err="1">
                <a:solidFill>
                  <a:schemeClr val="tx1"/>
                </a:solidFill>
                <a:latin typeface="Times New Roman" panose="02020603050405020304" pitchFamily="18" charset="0"/>
                <a:cs typeface="Times New Roman" panose="02020603050405020304" pitchFamily="18" charset="0"/>
              </a:rPr>
              <a:t>p</a:t>
            </a:r>
            <a:r>
              <a:rPr lang="en-GB" sz="1600" dirty="0" err="1">
                <a:solidFill>
                  <a:schemeClr val="tx1"/>
                </a:solidFill>
                <a:effectLst/>
                <a:latin typeface="Times New Roman" panose="02020603050405020304" pitchFamily="18" charset="0"/>
                <a:cs typeface="Times New Roman" panose="02020603050405020304" pitchFamily="18" charset="0"/>
              </a:rPr>
              <a:t>odataka</a:t>
            </a:r>
            <a:endParaRPr lang="en-GB" sz="1600" dirty="0">
              <a:solidFill>
                <a:schemeClr val="tx1"/>
              </a:solidFill>
              <a:latin typeface="Times New Roman" panose="020206030504050203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id="{135A71F0-1765-5FD1-6029-87D0FB05D49A}"/>
              </a:ext>
            </a:extLst>
          </p:cNvPr>
          <p:cNvSpPr>
            <a:spLocks noGrp="1"/>
          </p:cNvSpPr>
          <p:nvPr>
            <p:ph type="subTitle" idx="1"/>
          </p:nvPr>
        </p:nvSpPr>
        <p:spPr>
          <a:xfrm>
            <a:off x="874644" y="2175796"/>
            <a:ext cx="6997148" cy="2017645"/>
          </a:xfrm>
        </p:spPr>
        <p:txBody>
          <a:bodyPr/>
          <a:lstStyle/>
          <a:p>
            <a:pPr algn="just"/>
            <a:r>
              <a:rPr lang="en-GB" b="0" i="0" dirty="0">
                <a:solidFill>
                  <a:schemeClr val="tx1"/>
                </a:solidFill>
                <a:effectLst/>
                <a:latin typeface="Times New Roman" panose="02020603050405020304" pitchFamily="18" charset="0"/>
                <a:cs typeface="Times New Roman" panose="02020603050405020304" pitchFamily="18" charset="0"/>
              </a:rPr>
              <a:t>NoSQL </a:t>
            </a:r>
            <a:r>
              <a:rPr lang="en-GB" b="0" i="0" dirty="0" err="1">
                <a:solidFill>
                  <a:schemeClr val="tx1"/>
                </a:solidFill>
                <a:effectLst/>
                <a:latin typeface="Times New Roman" panose="02020603050405020304" pitchFamily="18" charset="0"/>
                <a:cs typeface="Times New Roman" panose="02020603050405020304" pitchFamily="18" charset="0"/>
              </a:rPr>
              <a:t>baze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podataka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uključuju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različite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vrste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kao</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što</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dokument-orientisane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ključ-vrednost</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druge</a:t>
            </a:r>
            <a:r>
              <a:rPr lang="en-GB" b="0" i="0" dirty="0">
                <a:solidFill>
                  <a:schemeClr val="tx1"/>
                </a:solidFill>
                <a:effectLst/>
                <a:latin typeface="Times New Roman" panose="02020603050405020304" pitchFamily="18" charset="0"/>
                <a:cs typeface="Times New Roman" panose="02020603050405020304" pitchFamily="18" charset="0"/>
              </a:rPr>
              <a:t>. </a:t>
            </a:r>
          </a:p>
          <a:p>
            <a:pPr algn="just"/>
            <a:r>
              <a:rPr lang="en-GB" b="0" i="0" dirty="0">
                <a:solidFill>
                  <a:schemeClr val="tx1"/>
                </a:solidFill>
                <a:effectLst/>
                <a:latin typeface="Times New Roman" panose="02020603050405020304" pitchFamily="18" charset="0"/>
                <a:cs typeface="Times New Roman" panose="02020603050405020304" pitchFamily="18" charset="0"/>
              </a:rPr>
              <a:t>U </a:t>
            </a:r>
            <a:r>
              <a:rPr lang="en-GB" b="0" i="0" dirty="0" err="1">
                <a:solidFill>
                  <a:schemeClr val="tx1"/>
                </a:solidFill>
                <a:effectLst/>
                <a:latin typeface="Times New Roman" panose="02020603050405020304" pitchFamily="18" charset="0"/>
                <a:cs typeface="Times New Roman" panose="02020603050405020304" pitchFamily="18" charset="0"/>
              </a:rPr>
              <a:t>odnosu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na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grafovske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baze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nekoliko</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ključnih</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razlika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su</a:t>
            </a:r>
            <a:r>
              <a:rPr lang="en-GB" b="0" i="0" dirty="0">
                <a:solidFill>
                  <a:schemeClr val="tx1"/>
                </a:solidFill>
                <a:effectLst/>
                <a:latin typeface="Times New Roman" panose="02020603050405020304" pitchFamily="18" charset="0"/>
                <a:cs typeface="Times New Roman" panose="02020603050405020304" pitchFamily="18" charset="0"/>
              </a:rPr>
              <a:t>:</a:t>
            </a:r>
          </a:p>
          <a:p>
            <a:pPr algn="just"/>
            <a:endParaRPr lang="en-GB" dirty="0">
              <a:solidFill>
                <a:schemeClr val="tx1"/>
              </a:solidFill>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GB" b="1" i="0" dirty="0">
                <a:solidFill>
                  <a:schemeClr val="tx1"/>
                </a:solidFill>
                <a:effectLst/>
                <a:latin typeface="Times New Roman" panose="02020603050405020304" pitchFamily="18" charset="0"/>
                <a:cs typeface="Times New Roman" panose="02020603050405020304" pitchFamily="18" charset="0"/>
              </a:rPr>
              <a:t>Model </a:t>
            </a:r>
            <a:r>
              <a:rPr lang="en-GB" b="1" dirty="0" err="1">
                <a:solidFill>
                  <a:schemeClr val="tx1"/>
                </a:solidFill>
                <a:latin typeface="Times New Roman" panose="02020603050405020304" pitchFamily="18" charset="0"/>
                <a:cs typeface="Times New Roman" panose="02020603050405020304" pitchFamily="18" charset="0"/>
              </a:rPr>
              <a:t>p</a:t>
            </a:r>
            <a:r>
              <a:rPr lang="en-GB" b="1" i="0" dirty="0" err="1">
                <a:solidFill>
                  <a:schemeClr val="tx1"/>
                </a:solidFill>
                <a:effectLst/>
                <a:latin typeface="Times New Roman" panose="02020603050405020304" pitchFamily="18" charset="0"/>
                <a:cs typeface="Times New Roman" panose="02020603050405020304" pitchFamily="18" charset="0"/>
              </a:rPr>
              <a:t>odataka</a:t>
            </a:r>
            <a:r>
              <a:rPr lang="en-GB" b="1" i="0" dirty="0">
                <a:solidFill>
                  <a:schemeClr val="tx1"/>
                </a:solidFill>
                <a:effectLst/>
                <a:latin typeface="Times New Roman" panose="02020603050405020304" pitchFamily="18" charset="0"/>
                <a:cs typeface="Times New Roman" panose="02020603050405020304" pitchFamily="18" charset="0"/>
              </a:rPr>
              <a:t>:</a:t>
            </a:r>
            <a:r>
              <a:rPr lang="en-GB" b="0" i="0" dirty="0">
                <a:solidFill>
                  <a:schemeClr val="tx1"/>
                </a:solidFill>
                <a:effectLst/>
                <a:latin typeface="Times New Roman" panose="02020603050405020304" pitchFamily="18" charset="0"/>
                <a:cs typeface="Times New Roman" panose="02020603050405020304" pitchFamily="18" charset="0"/>
              </a:rPr>
              <a:t> Dok NoSQL </a:t>
            </a:r>
            <a:r>
              <a:rPr lang="en-GB" b="0" i="0" dirty="0" err="1">
                <a:solidFill>
                  <a:schemeClr val="tx1"/>
                </a:solidFill>
                <a:effectLst/>
                <a:latin typeface="Times New Roman" panose="02020603050405020304" pitchFamily="18" charset="0"/>
                <a:cs typeface="Times New Roman" panose="02020603050405020304" pitchFamily="18" charset="0"/>
              </a:rPr>
              <a:t>baze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koriste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različite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modele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podataka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grafovske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baze</a:t>
            </a:r>
            <a:r>
              <a:rPr lang="en-GB" b="0" i="0" dirty="0">
                <a:solidFill>
                  <a:schemeClr val="tx1"/>
                </a:solidFill>
                <a:effectLst/>
                <a:latin typeface="Times New Roman" panose="02020603050405020304" pitchFamily="18" charset="0"/>
                <a:cs typeface="Times New Roman" panose="02020603050405020304" pitchFamily="18" charset="0"/>
              </a:rPr>
              <a:t> se </a:t>
            </a:r>
            <a:r>
              <a:rPr lang="en-GB" b="0" i="0" dirty="0" err="1">
                <a:solidFill>
                  <a:schemeClr val="tx1"/>
                </a:solidFill>
                <a:effectLst/>
                <a:latin typeface="Times New Roman" panose="02020603050405020304" pitchFamily="18" charset="0"/>
                <a:cs typeface="Times New Roman" panose="02020603050405020304" pitchFamily="18" charset="0"/>
              </a:rPr>
              <a:t>fokusiraju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na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grafovski</a:t>
            </a:r>
            <a:r>
              <a:rPr lang="en-GB" b="0" i="0" dirty="0">
                <a:solidFill>
                  <a:schemeClr val="tx1"/>
                </a:solidFill>
                <a:effectLst/>
                <a:latin typeface="Times New Roman" panose="02020603050405020304" pitchFamily="18" charset="0"/>
                <a:cs typeface="Times New Roman" panose="02020603050405020304" pitchFamily="18" charset="0"/>
              </a:rPr>
              <a:t> model.</a:t>
            </a:r>
          </a:p>
          <a:p>
            <a:pPr algn="l">
              <a:buFont typeface="Arial" panose="020B0604020202020204" pitchFamily="34" charset="0"/>
              <a:buChar char="•"/>
            </a:pPr>
            <a:endParaRPr lang="en-GB" b="0" i="0" dirty="0">
              <a:solidFill>
                <a:schemeClr val="tx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GB" b="1" i="0" dirty="0" err="1">
                <a:solidFill>
                  <a:schemeClr val="tx1"/>
                </a:solidFill>
                <a:effectLst/>
                <a:latin typeface="Times New Roman" panose="02020603050405020304" pitchFamily="18" charset="0"/>
                <a:cs typeface="Times New Roman" panose="02020603050405020304" pitchFamily="18" charset="0"/>
              </a:rPr>
              <a:t>Složeni</a:t>
            </a:r>
            <a:r>
              <a:rPr lang="en-GB" b="1" i="0" dirty="0">
                <a:solidFill>
                  <a:schemeClr val="tx1"/>
                </a:solidFill>
                <a:effectLst/>
                <a:latin typeface="Times New Roman" panose="02020603050405020304" pitchFamily="18" charset="0"/>
                <a:cs typeface="Times New Roman" panose="02020603050405020304" pitchFamily="18" charset="0"/>
              </a:rPr>
              <a:t> </a:t>
            </a:r>
            <a:r>
              <a:rPr lang="en-GB" b="1" dirty="0" err="1">
                <a:solidFill>
                  <a:schemeClr val="tx1"/>
                </a:solidFill>
                <a:latin typeface="Times New Roman" panose="02020603050405020304" pitchFamily="18" charset="0"/>
                <a:cs typeface="Times New Roman" panose="02020603050405020304" pitchFamily="18" charset="0"/>
              </a:rPr>
              <a:t>o</a:t>
            </a:r>
            <a:r>
              <a:rPr lang="en-GB" b="1" i="0" dirty="0" err="1">
                <a:solidFill>
                  <a:schemeClr val="tx1"/>
                </a:solidFill>
                <a:effectLst/>
                <a:latin typeface="Times New Roman" panose="02020603050405020304" pitchFamily="18" charset="0"/>
                <a:cs typeface="Times New Roman" panose="02020603050405020304" pitchFamily="18" charset="0"/>
              </a:rPr>
              <a:t>dnosi</a:t>
            </a:r>
            <a:r>
              <a:rPr lang="en-GB" b="1" i="0" dirty="0">
                <a:solidFill>
                  <a:schemeClr val="tx1"/>
                </a:solidFill>
                <a:effectLst/>
                <a:latin typeface="Times New Roman" panose="02020603050405020304" pitchFamily="18" charset="0"/>
                <a:cs typeface="Times New Roman" panose="02020603050405020304" pitchFamily="18" charset="0"/>
              </a:rPr>
              <a:t>:</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Grafovske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baze</a:t>
            </a:r>
            <a:r>
              <a:rPr lang="en-GB" b="0" i="0" dirty="0">
                <a:solidFill>
                  <a:schemeClr val="tx1"/>
                </a:solidFill>
                <a:effectLst/>
                <a:latin typeface="Times New Roman" panose="02020603050405020304" pitchFamily="18" charset="0"/>
                <a:cs typeface="Times New Roman" panose="02020603050405020304" pitchFamily="18" charset="0"/>
              </a:rPr>
              <a:t> se </a:t>
            </a:r>
            <a:r>
              <a:rPr lang="en-GB" b="0" i="0" dirty="0" err="1">
                <a:solidFill>
                  <a:schemeClr val="tx1"/>
                </a:solidFill>
                <a:effectLst/>
                <a:latin typeface="Times New Roman" panose="02020603050405020304" pitchFamily="18" charset="0"/>
                <a:cs typeface="Times New Roman" panose="02020603050405020304" pitchFamily="18" charset="0"/>
              </a:rPr>
              <a:t>ističu</a:t>
            </a:r>
            <a:r>
              <a:rPr lang="en-GB" b="0" i="0" dirty="0">
                <a:solidFill>
                  <a:schemeClr val="tx1"/>
                </a:solidFill>
                <a:effectLst/>
                <a:latin typeface="Times New Roman" panose="02020603050405020304" pitchFamily="18" charset="0"/>
                <a:cs typeface="Times New Roman" panose="02020603050405020304" pitchFamily="18" charset="0"/>
              </a:rPr>
              <a:t> u </a:t>
            </a:r>
            <a:r>
              <a:rPr lang="en-GB" b="0" i="0" dirty="0" err="1">
                <a:solidFill>
                  <a:schemeClr val="tx1"/>
                </a:solidFill>
                <a:effectLst/>
                <a:latin typeface="Times New Roman" panose="02020603050405020304" pitchFamily="18" charset="0"/>
                <a:cs typeface="Times New Roman" panose="02020603050405020304" pitchFamily="18" charset="0"/>
              </a:rPr>
              <a:t>modeliranju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složenih</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odnosa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dok</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neke</a:t>
            </a:r>
            <a:r>
              <a:rPr lang="en-GB" b="0" i="0" dirty="0">
                <a:solidFill>
                  <a:schemeClr val="tx1"/>
                </a:solidFill>
                <a:effectLst/>
                <a:latin typeface="Times New Roman" panose="02020603050405020304" pitchFamily="18" charset="0"/>
                <a:cs typeface="Times New Roman" panose="02020603050405020304" pitchFamily="18" charset="0"/>
              </a:rPr>
              <a:t> NoSQL </a:t>
            </a:r>
            <a:r>
              <a:rPr lang="en-GB" b="0" i="0" dirty="0" err="1">
                <a:solidFill>
                  <a:schemeClr val="tx1"/>
                </a:solidFill>
                <a:effectLst/>
                <a:latin typeface="Times New Roman" panose="02020603050405020304" pitchFamily="18" charset="0"/>
                <a:cs typeface="Times New Roman" panose="02020603050405020304" pitchFamily="18" charset="0"/>
              </a:rPr>
              <a:t>baze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bolje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rade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jednostavnijim</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manje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povezanim</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podacima</a:t>
            </a:r>
            <a:r>
              <a:rPr lang="en-GB" b="0" i="0" dirty="0">
                <a:solidFill>
                  <a:schemeClr val="tx1"/>
                </a:solidFill>
                <a:effectLst/>
                <a:latin typeface="Times New Roman" panose="02020603050405020304" pitchFamily="18" charset="0"/>
                <a:cs typeface="Times New Roman" panose="02020603050405020304" pitchFamily="18" charset="0"/>
              </a:rPr>
              <a:t>.</a:t>
            </a:r>
          </a:p>
          <a:p>
            <a:pPr algn="l">
              <a:buFont typeface="Arial" panose="020B0604020202020204" pitchFamily="34" charset="0"/>
              <a:buChar char="•"/>
            </a:pPr>
            <a:endParaRPr lang="en-GB" b="0" i="0" dirty="0">
              <a:solidFill>
                <a:schemeClr val="tx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GB" b="1" i="0" dirty="0" err="1">
                <a:solidFill>
                  <a:schemeClr val="tx1"/>
                </a:solidFill>
                <a:effectLst/>
                <a:latin typeface="Times New Roman" panose="02020603050405020304" pitchFamily="18" charset="0"/>
                <a:cs typeface="Times New Roman" panose="02020603050405020304" pitchFamily="18" charset="0"/>
              </a:rPr>
              <a:t>Fleksibilnost</a:t>
            </a:r>
            <a:r>
              <a:rPr lang="en-GB" b="1" i="0" dirty="0">
                <a:solidFill>
                  <a:schemeClr val="tx1"/>
                </a:solidFill>
                <a:effectLst/>
                <a:latin typeface="Times New Roman" panose="02020603050405020304" pitchFamily="18" charset="0"/>
                <a:cs typeface="Times New Roman" panose="02020603050405020304" pitchFamily="18" charset="0"/>
              </a:rPr>
              <a:t>:</a:t>
            </a:r>
            <a:r>
              <a:rPr lang="en-GB" b="0" i="0" dirty="0">
                <a:solidFill>
                  <a:schemeClr val="tx1"/>
                </a:solidFill>
                <a:effectLst/>
                <a:latin typeface="Times New Roman" panose="02020603050405020304" pitchFamily="18" charset="0"/>
                <a:cs typeface="Times New Roman" panose="02020603050405020304" pitchFamily="18" charset="0"/>
              </a:rPr>
              <a:t> NoSQL </a:t>
            </a:r>
            <a:r>
              <a:rPr lang="en-GB" b="0" i="0" dirty="0" err="1">
                <a:solidFill>
                  <a:schemeClr val="tx1"/>
                </a:solidFill>
                <a:effectLst/>
                <a:latin typeface="Times New Roman" panose="02020603050405020304" pitchFamily="18" charset="0"/>
                <a:cs typeface="Times New Roman" panose="02020603050405020304" pitchFamily="18" charset="0"/>
              </a:rPr>
              <a:t>baze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podataka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poznate</a:t>
            </a:r>
            <a:r>
              <a:rPr lang="en-GB" b="0" i="0" dirty="0">
                <a:solidFill>
                  <a:schemeClr val="tx1"/>
                </a:solidFill>
                <a:effectLst/>
                <a:latin typeface="Times New Roman" panose="02020603050405020304" pitchFamily="18" charset="0"/>
                <a:cs typeface="Times New Roman" panose="02020603050405020304" pitchFamily="18" charset="0"/>
              </a:rPr>
              <a:t> po </a:t>
            </a:r>
            <a:r>
              <a:rPr lang="en-GB" b="0" i="0" dirty="0" err="1">
                <a:solidFill>
                  <a:schemeClr val="tx1"/>
                </a:solidFill>
                <a:effectLst/>
                <a:latin typeface="Times New Roman" panose="02020603050405020304" pitchFamily="18" charset="0"/>
                <a:cs typeface="Times New Roman" panose="02020603050405020304" pitchFamily="18" charset="0"/>
              </a:rPr>
              <a:t>svojoj</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fleksibilnosti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ali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grafovske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baze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pružaju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dodatnu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fleksibilnost</a:t>
            </a:r>
            <a:r>
              <a:rPr lang="en-GB" b="0" i="0" dirty="0">
                <a:solidFill>
                  <a:schemeClr val="tx1"/>
                </a:solidFill>
                <a:effectLst/>
                <a:latin typeface="Times New Roman" panose="02020603050405020304" pitchFamily="18" charset="0"/>
                <a:cs typeface="Times New Roman" panose="02020603050405020304" pitchFamily="18" charset="0"/>
              </a:rPr>
              <a:t> u </a:t>
            </a:r>
            <a:r>
              <a:rPr lang="en-GB" b="0" i="0" dirty="0" err="1">
                <a:solidFill>
                  <a:schemeClr val="tx1"/>
                </a:solidFill>
                <a:effectLst/>
                <a:latin typeface="Times New Roman" panose="02020603050405020304" pitchFamily="18" charset="0"/>
                <a:cs typeface="Times New Roman" panose="02020603050405020304" pitchFamily="18" charset="0"/>
              </a:rPr>
              <a:t>modeliranju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veza</a:t>
            </a:r>
            <a:r>
              <a:rPr lang="en-GB" b="0" i="0" dirty="0">
                <a:solidFill>
                  <a:schemeClr val="tx1"/>
                </a:solidFill>
                <a:effectLst/>
                <a:latin typeface="Times New Roman" panose="02020603050405020304" pitchFamily="18" charset="0"/>
                <a:cs typeface="Times New Roman" panose="02020603050405020304" pitchFamily="18" charset="0"/>
              </a:rPr>
              <a:t>.</a:t>
            </a:r>
          </a:p>
          <a:p>
            <a:pPr marL="152400" indent="0" algn="just"/>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06635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pic>
        <p:nvPicPr>
          <p:cNvPr id="597" name="Google Shape;597;p40"/>
          <p:cNvPicPr preferRelativeResize="0"/>
          <p:nvPr/>
        </p:nvPicPr>
        <p:blipFill>
          <a:blip r:embed="rId3">
            <a:alphaModFix amt="50000"/>
          </a:blip>
          <a:stretch>
            <a:fillRect/>
          </a:stretch>
        </p:blipFill>
        <p:spPr>
          <a:xfrm rot="5400000" flipH="1">
            <a:off x="7950069" y="3925501"/>
            <a:ext cx="926425" cy="926425"/>
          </a:xfrm>
          <a:prstGeom prst="rect">
            <a:avLst/>
          </a:prstGeom>
          <a:noFill/>
          <a:ln>
            <a:noFill/>
          </a:ln>
        </p:spPr>
      </p:pic>
      <p:sp>
        <p:nvSpPr>
          <p:cNvPr id="598" name="Google Shape;598;p40"/>
          <p:cNvSpPr txBox="1">
            <a:spLocks noGrp="1"/>
          </p:cNvSpPr>
          <p:nvPr>
            <p:ph type="title"/>
          </p:nvPr>
        </p:nvSpPr>
        <p:spPr>
          <a:xfrm>
            <a:off x="720000" y="29157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419" dirty="0" err="1">
                <a:solidFill>
                  <a:schemeClr val="tx1"/>
                </a:solidFill>
                <a:latin typeface="Times New Roman" panose="02020603050405020304" pitchFamily="18" charset="0"/>
                <a:cs typeface="Times New Roman" panose="02020603050405020304" pitchFamily="18" charset="0"/>
              </a:rPr>
              <a:t>Zaključak</a:t>
            </a:r>
            <a:endParaRPr dirty="0">
              <a:solidFill>
                <a:schemeClr val="tx1"/>
              </a:solidFill>
              <a:latin typeface="Times New Roman" panose="02020603050405020304" pitchFamily="18" charset="0"/>
              <a:cs typeface="Times New Roman" panose="02020603050405020304" pitchFamily="18" charset="0"/>
            </a:endParaRPr>
          </a:p>
        </p:txBody>
      </p:sp>
      <p:sp>
        <p:nvSpPr>
          <p:cNvPr id="619" name="Google Shape;619;p40"/>
          <p:cNvSpPr/>
          <p:nvPr/>
        </p:nvSpPr>
        <p:spPr>
          <a:xfrm>
            <a:off x="546653" y="1017725"/>
            <a:ext cx="8030818" cy="3574153"/>
          </a:xfrm>
          <a:prstGeom prst="rect">
            <a:avLst/>
          </a:prstGeom>
          <a:solidFill>
            <a:srgbClr val="191919">
              <a:alpha val="201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342900" lvl="0" indent="-342900" algn="just" rtl="0">
              <a:spcBef>
                <a:spcPts val="0"/>
              </a:spcBef>
              <a:spcAft>
                <a:spcPts val="0"/>
              </a:spcAft>
              <a:buFont typeface="Wingdings" panose="05000000000000000000" pitchFamily="2" charset="2"/>
              <a:buChar char="Ø"/>
            </a:pPr>
            <a:r>
              <a:rPr lang="en-GB" sz="1200" b="0" i="0" dirty="0">
                <a:solidFill>
                  <a:schemeClr val="tx1"/>
                </a:solidFill>
                <a:effectLst/>
                <a:latin typeface="Times New Roman" panose="02020603050405020304" pitchFamily="18" charset="0"/>
                <a:cs typeface="Times New Roman" panose="02020603050405020304" pitchFamily="18" charset="0"/>
              </a:rPr>
              <a:t>Neo4j </a:t>
            </a:r>
            <a:r>
              <a:rPr lang="en-GB" sz="1200" b="0" i="0" dirty="0" err="1">
                <a:solidFill>
                  <a:schemeClr val="tx1"/>
                </a:solidFill>
                <a:effectLst/>
                <a:latin typeface="Times New Roman" panose="02020603050405020304" pitchFamily="18" charset="0"/>
                <a:cs typeface="Times New Roman" panose="02020603050405020304" pitchFamily="18" charset="0"/>
              </a:rPr>
              <a:t>baza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predstavlja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izuzetno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moćan</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inovativan</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alat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ključnim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prednostima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transformišu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pristup</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upravljanju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podacima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Njen</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grafovski</a:t>
            </a:r>
            <a:r>
              <a:rPr lang="en-GB" sz="1200" b="0" i="0" dirty="0">
                <a:solidFill>
                  <a:schemeClr val="tx1"/>
                </a:solidFill>
                <a:effectLst/>
                <a:latin typeface="Times New Roman" panose="02020603050405020304" pitchFamily="18" charset="0"/>
                <a:cs typeface="Times New Roman" panose="02020603050405020304" pitchFamily="18" charset="0"/>
              </a:rPr>
              <a:t> model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brza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obrada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upita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skalabilnost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analitičke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mogućnosti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čine</a:t>
            </a:r>
            <a:r>
              <a:rPr lang="en-GB" sz="1200" b="0" i="0" dirty="0">
                <a:solidFill>
                  <a:schemeClr val="tx1"/>
                </a:solidFill>
                <a:effectLst/>
                <a:latin typeface="Times New Roman" panose="02020603050405020304" pitchFamily="18" charset="0"/>
                <a:cs typeface="Times New Roman" panose="02020603050405020304" pitchFamily="18" charset="0"/>
              </a:rPr>
              <a:t> je </a:t>
            </a:r>
            <a:r>
              <a:rPr lang="en-GB" sz="1200" b="0" i="0" dirty="0" err="1">
                <a:solidFill>
                  <a:schemeClr val="tx1"/>
                </a:solidFill>
                <a:effectLst/>
                <a:latin typeface="Times New Roman" panose="02020603050405020304" pitchFamily="18" charset="0"/>
                <a:cs typeface="Times New Roman" panose="02020603050405020304" pitchFamily="18" charset="0"/>
              </a:rPr>
              <a:t>nezamenljivim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resursom</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kontekstu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savremenog</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razvoja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softvera</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342900" lvl="0" indent="-342900" algn="just" rtl="0">
              <a:spcBef>
                <a:spcPts val="0"/>
              </a:spcBef>
              <a:spcAft>
                <a:spcPts val="0"/>
              </a:spcAft>
              <a:buFont typeface="Wingdings" panose="05000000000000000000" pitchFamily="2" charset="2"/>
              <a:buChar char="Ø"/>
            </a:pPr>
            <a:endParaRPr lang="en-GB" sz="1200" b="0" i="0" dirty="0">
              <a:solidFill>
                <a:schemeClr val="tx1"/>
              </a:solidFill>
              <a:effectLst/>
              <a:latin typeface="Times New Roman" panose="02020603050405020304" pitchFamily="18" charset="0"/>
              <a:cs typeface="Times New Roman" panose="02020603050405020304" pitchFamily="18" charset="0"/>
            </a:endParaRPr>
          </a:p>
          <a:p>
            <a:pPr marL="342900" lvl="0" indent="-342900" algn="just" rtl="0">
              <a:spcBef>
                <a:spcPts val="0"/>
              </a:spcBef>
              <a:spcAft>
                <a:spcPts val="0"/>
              </a:spcAft>
              <a:buFont typeface="Wingdings" panose="05000000000000000000" pitchFamily="2" charset="2"/>
              <a:buChar char="Ø"/>
            </a:pPr>
            <a:r>
              <a:rPr lang="en-GB" sz="1200" b="0" i="0" dirty="0">
                <a:solidFill>
                  <a:schemeClr val="tx1"/>
                </a:solidFill>
                <a:effectLst/>
                <a:latin typeface="Times New Roman" panose="02020603050405020304" pitchFamily="18" charset="0"/>
                <a:cs typeface="Times New Roman" panose="02020603050405020304" pitchFamily="18" charset="0"/>
              </a:rPr>
              <a:t>Ova </a:t>
            </a:r>
            <a:r>
              <a:rPr lang="en-GB" sz="1200" b="0" i="0" dirty="0" err="1">
                <a:solidFill>
                  <a:schemeClr val="tx1"/>
                </a:solidFill>
                <a:effectLst/>
                <a:latin typeface="Times New Roman" panose="02020603050405020304" pitchFamily="18" charset="0"/>
                <a:cs typeface="Times New Roman" panose="02020603050405020304" pitchFamily="18" charset="0"/>
              </a:rPr>
              <a:t>baza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ne </a:t>
            </a:r>
            <a:r>
              <a:rPr lang="en-GB" sz="1200" b="0" i="0" dirty="0" err="1">
                <a:solidFill>
                  <a:schemeClr val="tx1"/>
                </a:solidFill>
                <a:effectLst/>
                <a:latin typeface="Times New Roman" panose="02020603050405020304" pitchFamily="18" charset="0"/>
                <a:cs typeface="Times New Roman" panose="02020603050405020304" pitchFamily="18" charset="0"/>
              </a:rPr>
              <a:t>samo</a:t>
            </a:r>
            <a:r>
              <a:rPr lang="en-GB" sz="1200" b="0" i="0" dirty="0">
                <a:solidFill>
                  <a:schemeClr val="tx1"/>
                </a:solidFill>
                <a:effectLst/>
                <a:latin typeface="Times New Roman" panose="02020603050405020304" pitchFamily="18" charset="0"/>
                <a:cs typeface="Times New Roman" panose="02020603050405020304" pitchFamily="18" charset="0"/>
              </a:rPr>
              <a:t> da </a:t>
            </a:r>
            <a:r>
              <a:rPr lang="en-GB" sz="1200" b="0" i="0" dirty="0" err="1">
                <a:solidFill>
                  <a:schemeClr val="tx1"/>
                </a:solidFill>
                <a:effectLst/>
                <a:latin typeface="Times New Roman" panose="02020603050405020304" pitchFamily="18" charset="0"/>
                <a:cs typeface="Times New Roman" panose="02020603050405020304" pitchFamily="18" charset="0"/>
              </a:rPr>
              <a:t>omogućava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precizno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modeliranje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složenih</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odnosa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između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entiteta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već</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pruža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dinamičnu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platformu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koja</a:t>
            </a:r>
            <a:r>
              <a:rPr lang="en-GB" sz="1200" b="0" i="0" dirty="0">
                <a:solidFill>
                  <a:schemeClr val="tx1"/>
                </a:solidFill>
                <a:effectLst/>
                <a:latin typeface="Times New Roman" panose="02020603050405020304" pitchFamily="18" charset="0"/>
                <a:cs typeface="Times New Roman" panose="02020603050405020304" pitchFamily="18" charset="0"/>
              </a:rPr>
              <a:t> se </a:t>
            </a:r>
            <a:r>
              <a:rPr lang="en-GB" sz="1200" b="0" i="0" dirty="0" err="1">
                <a:solidFill>
                  <a:schemeClr val="tx1"/>
                </a:solidFill>
                <a:effectLst/>
                <a:latin typeface="Times New Roman" panose="02020603050405020304" pitchFamily="18" charset="0"/>
                <a:cs typeface="Times New Roman" panose="02020603050405020304" pitchFamily="18" charset="0"/>
              </a:rPr>
              <a:t>efikasno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nosi</a:t>
            </a:r>
            <a:r>
              <a:rPr lang="en-GB" sz="1200" b="0" i="0" dirty="0">
                <a:solidFill>
                  <a:schemeClr val="tx1"/>
                </a:solidFill>
                <a:effectLst/>
                <a:latin typeface="Times New Roman" panose="02020603050405020304" pitchFamily="18" charset="0"/>
                <a:cs typeface="Times New Roman" panose="02020603050405020304" pitchFamily="18" charset="0"/>
              </a:rPr>
              <a:t> s </a:t>
            </a:r>
            <a:r>
              <a:rPr lang="en-GB" sz="1200" b="0" i="0" dirty="0" err="1">
                <a:solidFill>
                  <a:schemeClr val="tx1"/>
                </a:solidFill>
                <a:effectLst/>
                <a:latin typeface="Times New Roman" panose="02020603050405020304" pitchFamily="18" charset="0"/>
                <a:cs typeface="Times New Roman" panose="02020603050405020304" pitchFamily="18" charset="0"/>
              </a:rPr>
              <a:t>rastućim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zahtevima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društvenih</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mreža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drugih</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aplikacija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Njena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sposobnost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brze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obrade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upita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analize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grafova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donosi</a:t>
            </a:r>
            <a:r>
              <a:rPr lang="en-GB" sz="1200" b="0" i="0" dirty="0">
                <a:solidFill>
                  <a:schemeClr val="tx1"/>
                </a:solidFill>
                <a:effectLst/>
                <a:latin typeface="Times New Roman" panose="02020603050405020304" pitchFamily="18" charset="0"/>
                <a:cs typeface="Times New Roman" panose="02020603050405020304" pitchFamily="18" charset="0"/>
              </a:rPr>
              <a:t> novo </a:t>
            </a:r>
            <a:r>
              <a:rPr lang="en-GB" sz="1200" b="0" i="0" dirty="0" err="1">
                <a:solidFill>
                  <a:schemeClr val="tx1"/>
                </a:solidFill>
                <a:effectLst/>
                <a:latin typeface="Times New Roman" panose="02020603050405020304" pitchFamily="18" charset="0"/>
                <a:cs typeface="Times New Roman" panose="02020603050405020304" pitchFamily="18" charset="0"/>
              </a:rPr>
              <a:t>svetlo</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otkrivanju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uzoraka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pružajući</a:t>
            </a:r>
            <a:r>
              <a:rPr lang="en-GB" sz="1200" b="0" i="0" dirty="0">
                <a:solidFill>
                  <a:schemeClr val="tx1"/>
                </a:solidFill>
                <a:effectLst/>
                <a:latin typeface="Times New Roman" panose="02020603050405020304" pitchFamily="18" charset="0"/>
                <a:cs typeface="Times New Roman" panose="02020603050405020304" pitchFamily="18" charset="0"/>
              </a:rPr>
              <a:t> korisnicima </a:t>
            </a:r>
            <a:r>
              <a:rPr lang="en-GB" sz="1200" b="0" i="0" dirty="0" err="1">
                <a:solidFill>
                  <a:schemeClr val="tx1"/>
                </a:solidFill>
                <a:effectLst/>
                <a:latin typeface="Times New Roman" panose="02020603050405020304" pitchFamily="18" charset="0"/>
                <a:cs typeface="Times New Roman" panose="02020603050405020304" pitchFamily="18" charset="0"/>
              </a:rPr>
              <a:t>mogućnost</a:t>
            </a:r>
            <a:r>
              <a:rPr lang="en-GB" sz="1200" b="0" i="0" dirty="0">
                <a:solidFill>
                  <a:schemeClr val="tx1"/>
                </a:solidFill>
                <a:effectLst/>
                <a:latin typeface="Times New Roman" panose="02020603050405020304" pitchFamily="18" charset="0"/>
                <a:cs typeface="Times New Roman" panose="02020603050405020304" pitchFamily="18" charset="0"/>
              </a:rPr>
              <a:t> da </a:t>
            </a:r>
            <a:r>
              <a:rPr lang="en-GB" sz="1200" b="0" i="0" dirty="0" err="1">
                <a:solidFill>
                  <a:schemeClr val="tx1"/>
                </a:solidFill>
                <a:effectLst/>
                <a:latin typeface="Times New Roman" panose="02020603050405020304" pitchFamily="18" charset="0"/>
                <a:cs typeface="Times New Roman" panose="02020603050405020304" pitchFamily="18" charset="0"/>
              </a:rPr>
              <a:t>donose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informisane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odluke</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realnom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vremenu</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342900" lvl="0" indent="-342900" algn="just" rtl="0">
              <a:spcBef>
                <a:spcPts val="0"/>
              </a:spcBef>
              <a:spcAft>
                <a:spcPts val="0"/>
              </a:spcAft>
              <a:buFont typeface="Wingdings" panose="05000000000000000000" pitchFamily="2" charset="2"/>
              <a:buChar char="Ø"/>
            </a:pPr>
            <a:endParaRPr lang="en-GB" sz="1200" b="0" i="0" dirty="0">
              <a:solidFill>
                <a:schemeClr val="tx1"/>
              </a:solidFill>
              <a:effectLst/>
              <a:latin typeface="Times New Roman" panose="02020603050405020304" pitchFamily="18" charset="0"/>
              <a:cs typeface="Times New Roman" panose="02020603050405020304" pitchFamily="18" charset="0"/>
            </a:endParaRPr>
          </a:p>
          <a:p>
            <a:pPr marL="342900" lvl="0" indent="-342900" algn="just" rtl="0">
              <a:spcBef>
                <a:spcPts val="0"/>
              </a:spcBef>
              <a:spcAft>
                <a:spcPts val="0"/>
              </a:spcAft>
              <a:buFont typeface="Wingdings" panose="05000000000000000000" pitchFamily="2" charset="2"/>
              <a:buChar char="Ø"/>
            </a:pPr>
            <a:r>
              <a:rPr lang="en-GB" sz="1200" b="0" i="0" dirty="0">
                <a:solidFill>
                  <a:schemeClr val="tx1"/>
                </a:solidFill>
                <a:effectLst/>
                <a:latin typeface="Times New Roman" panose="02020603050405020304" pitchFamily="18" charset="0"/>
                <a:cs typeface="Times New Roman" panose="02020603050405020304" pitchFamily="18" charset="0"/>
              </a:rPr>
              <a:t>Neo4j </a:t>
            </a:r>
            <a:r>
              <a:rPr lang="en-GB" sz="1200" b="0" i="0" dirty="0" err="1">
                <a:solidFill>
                  <a:schemeClr val="tx1"/>
                </a:solidFill>
                <a:effectLst/>
                <a:latin typeface="Times New Roman" panose="02020603050405020304" pitchFamily="18" charset="0"/>
                <a:cs typeface="Times New Roman" panose="02020603050405020304" pitchFamily="18" charset="0"/>
              </a:rPr>
              <a:t>baza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ne </a:t>
            </a:r>
            <a:r>
              <a:rPr lang="en-GB" sz="1200" b="0" i="0" dirty="0" err="1">
                <a:solidFill>
                  <a:schemeClr val="tx1"/>
                </a:solidFill>
                <a:effectLst/>
                <a:latin typeface="Times New Roman" panose="02020603050405020304" pitchFamily="18" charset="0"/>
                <a:cs typeface="Times New Roman" panose="02020603050405020304" pitchFamily="18" charset="0"/>
              </a:rPr>
              <a:t>predstavlja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samo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tehnološki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alat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već</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istinski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inovativnu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silu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transformiše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način</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na</a:t>
            </a:r>
            <a:r>
              <a:rPr lang="en-GB" sz="1200" b="0" i="0" dirty="0">
                <a:solidFill>
                  <a:schemeClr val="tx1"/>
                </a:solidFill>
                <a:effectLst/>
                <a:latin typeface="Times New Roman" panose="02020603050405020304" pitchFamily="18" charset="0"/>
                <a:cs typeface="Times New Roman" panose="02020603050405020304" pitchFamily="18" charset="0"/>
              </a:rPr>
              <a:t> koji </a:t>
            </a:r>
            <a:r>
              <a:rPr lang="en-GB" sz="1200" b="0" i="0" dirty="0" err="1">
                <a:solidFill>
                  <a:schemeClr val="tx1"/>
                </a:solidFill>
                <a:effectLst/>
                <a:latin typeface="Times New Roman" panose="02020603050405020304" pitchFamily="18" charset="0"/>
                <a:cs typeface="Times New Roman" panose="02020603050405020304" pitchFamily="18" charset="0"/>
              </a:rPr>
              <a:t>razmišljamo</a:t>
            </a:r>
            <a:r>
              <a:rPr lang="en-GB" sz="1200" b="0" i="0" dirty="0">
                <a:solidFill>
                  <a:schemeClr val="tx1"/>
                </a:solidFill>
                <a:effectLst/>
                <a:latin typeface="Times New Roman" panose="02020603050405020304" pitchFamily="18" charset="0"/>
                <a:cs typeface="Times New Roman" panose="02020603050405020304" pitchFamily="18" charset="0"/>
              </a:rPr>
              <a:t> o </a:t>
            </a:r>
            <a:r>
              <a:rPr lang="en-GB" sz="1200" b="0" i="0" dirty="0" err="1">
                <a:solidFill>
                  <a:schemeClr val="tx1"/>
                </a:solidFill>
                <a:effectLst/>
                <a:latin typeface="Times New Roman" panose="02020603050405020304" pitchFamily="18" charset="0"/>
                <a:cs typeface="Times New Roman" panose="02020603050405020304" pitchFamily="18" charset="0"/>
              </a:rPr>
              <a:t>upravljanju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podacima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Njene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ključne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prednosti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postavljaju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visoke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standarde</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efikasnosti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prilagodljivosti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analitičkim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sposobnostima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izazivajući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nas</a:t>
            </a:r>
            <a:r>
              <a:rPr lang="en-GB" sz="1200" b="0" i="0" dirty="0">
                <a:solidFill>
                  <a:schemeClr val="tx1"/>
                </a:solidFill>
                <a:effectLst/>
                <a:latin typeface="Times New Roman" panose="02020603050405020304" pitchFamily="18" charset="0"/>
                <a:cs typeface="Times New Roman" panose="02020603050405020304" pitchFamily="18" charset="0"/>
              </a:rPr>
              <a:t> da </a:t>
            </a:r>
            <a:r>
              <a:rPr lang="en-GB" sz="1200" b="0" i="0" dirty="0" err="1">
                <a:solidFill>
                  <a:schemeClr val="tx1"/>
                </a:solidFill>
                <a:effectLst/>
                <a:latin typeface="Times New Roman" panose="02020603050405020304" pitchFamily="18" charset="0"/>
                <a:cs typeface="Times New Roman" panose="02020603050405020304" pitchFamily="18" charset="0"/>
              </a:rPr>
              <a:t>pređemo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granice</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razvoju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softvera</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342900" lvl="0" indent="-342900" algn="just" rtl="0">
              <a:spcBef>
                <a:spcPts val="0"/>
              </a:spcBef>
              <a:spcAft>
                <a:spcPts val="0"/>
              </a:spcAft>
              <a:buFont typeface="Wingdings" panose="05000000000000000000" pitchFamily="2" charset="2"/>
              <a:buChar char="Ø"/>
            </a:pPr>
            <a:endParaRPr lang="en-GB" sz="1200" b="0" i="0" dirty="0">
              <a:solidFill>
                <a:schemeClr val="tx1"/>
              </a:solidFill>
              <a:effectLst/>
              <a:latin typeface="Times New Roman" panose="02020603050405020304" pitchFamily="18" charset="0"/>
              <a:cs typeface="Times New Roman" panose="02020603050405020304" pitchFamily="18" charset="0"/>
            </a:endParaRPr>
          </a:p>
          <a:p>
            <a:pPr marL="342900" lvl="0" indent="-342900" algn="just" rtl="0">
              <a:spcBef>
                <a:spcPts val="0"/>
              </a:spcBef>
              <a:spcAft>
                <a:spcPts val="0"/>
              </a:spcAft>
              <a:buFont typeface="Wingdings" panose="05000000000000000000" pitchFamily="2" charset="2"/>
              <a:buChar char="Ø"/>
            </a:pPr>
            <a:r>
              <a:rPr lang="en-GB" sz="1200" b="0" i="0" dirty="0" err="1">
                <a:solidFill>
                  <a:schemeClr val="tx1"/>
                </a:solidFill>
                <a:effectLst/>
                <a:latin typeface="Times New Roman" panose="02020603050405020304" pitchFamily="18" charset="0"/>
                <a:cs typeface="Times New Roman" panose="02020603050405020304" pitchFamily="18" charset="0"/>
              </a:rPr>
              <a:t>Kroz</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dalje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istraživanje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praktičnu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primenu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otvaramo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vrata</a:t>
            </a:r>
            <a:r>
              <a:rPr lang="en-GB" sz="1200" b="0" i="0" dirty="0">
                <a:solidFill>
                  <a:schemeClr val="tx1"/>
                </a:solidFill>
                <a:effectLst/>
                <a:latin typeface="Times New Roman" panose="02020603050405020304" pitchFamily="18" charset="0"/>
                <a:cs typeface="Times New Roman" panose="02020603050405020304" pitchFamily="18" charset="0"/>
              </a:rPr>
              <a:t> ka </a:t>
            </a:r>
            <a:r>
              <a:rPr lang="en-GB" sz="1200" b="0" i="0" dirty="0" err="1">
                <a:solidFill>
                  <a:schemeClr val="tx1"/>
                </a:solidFill>
                <a:effectLst/>
                <a:latin typeface="Times New Roman" panose="02020603050405020304" pitchFamily="18" charset="0"/>
                <a:cs typeface="Times New Roman" panose="02020603050405020304" pitchFamily="18" charset="0"/>
              </a:rPr>
              <a:t>otkrivanju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novih</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horizonta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mogućnosti</a:t>
            </a:r>
            <a:r>
              <a:rPr lang="en-GB" sz="1200" b="0" i="0" dirty="0">
                <a:solidFill>
                  <a:schemeClr val="tx1"/>
                </a:solidFill>
                <a:effectLst/>
                <a:latin typeface="Times New Roman" panose="02020603050405020304" pitchFamily="18" charset="0"/>
                <a:cs typeface="Times New Roman" panose="02020603050405020304" pitchFamily="18" charset="0"/>
              </a:rPr>
              <a:t>. Neo4j </a:t>
            </a:r>
            <a:r>
              <a:rPr lang="en-GB" sz="1200" b="0" i="0" dirty="0" err="1">
                <a:solidFill>
                  <a:schemeClr val="tx1"/>
                </a:solidFill>
                <a:effectLst/>
                <a:latin typeface="Times New Roman" panose="02020603050405020304" pitchFamily="18" charset="0"/>
                <a:cs typeface="Times New Roman" panose="02020603050405020304" pitchFamily="18" charset="0"/>
              </a:rPr>
              <a:t>nije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samo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alat</a:t>
            </a:r>
            <a:r>
              <a:rPr lang="en-GB" sz="1200" b="0" i="0" dirty="0">
                <a:solidFill>
                  <a:schemeClr val="tx1"/>
                </a:solidFill>
                <a:effectLst/>
                <a:latin typeface="Times New Roman" panose="02020603050405020304" pitchFamily="18" charset="0"/>
                <a:cs typeface="Times New Roman" panose="02020603050405020304" pitchFamily="18" charset="0"/>
              </a:rPr>
              <a:t> - on je </a:t>
            </a:r>
            <a:r>
              <a:rPr lang="en-GB" sz="1200" b="0" i="0" dirty="0" err="1">
                <a:solidFill>
                  <a:schemeClr val="tx1"/>
                </a:solidFill>
                <a:effectLst/>
                <a:latin typeface="Times New Roman" panose="02020603050405020304" pitchFamily="18" charset="0"/>
                <a:cs typeface="Times New Roman" panose="02020603050405020304" pitchFamily="18" charset="0"/>
              </a:rPr>
              <a:t>pokretač</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inovacija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omogućavajući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kreaciju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robustnih</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aplikacija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unapređenje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korisničkog</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iskustva</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svetu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gde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odnosi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između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ključni</a:t>
            </a:r>
            <a:r>
              <a:rPr lang="en-GB" sz="1200" b="0" i="0" dirty="0">
                <a:solidFill>
                  <a:schemeClr val="tx1"/>
                </a:solidFill>
                <a:effectLst/>
                <a:latin typeface="Times New Roman" panose="02020603050405020304" pitchFamily="18" charset="0"/>
                <a:cs typeface="Times New Roman" panose="02020603050405020304" pitchFamily="18" charset="0"/>
              </a:rPr>
              <a:t>, Neo4j </a:t>
            </a:r>
            <a:r>
              <a:rPr lang="en-GB" sz="1200" b="0" i="0" dirty="0" err="1">
                <a:solidFill>
                  <a:schemeClr val="tx1"/>
                </a:solidFill>
                <a:effectLst/>
                <a:latin typeface="Times New Roman" panose="02020603050405020304" pitchFamily="18" charset="0"/>
                <a:cs typeface="Times New Roman" panose="02020603050405020304" pitchFamily="18" charset="0"/>
              </a:rPr>
              <a:t>igra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ključnu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ulogu</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definisanju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putanja</a:t>
            </a:r>
            <a:r>
              <a:rPr lang="en-GB" sz="1200" b="0" i="0" dirty="0">
                <a:solidFill>
                  <a:schemeClr val="tx1"/>
                </a:solidFill>
                <a:effectLst/>
                <a:latin typeface="Times New Roman" panose="02020603050405020304" pitchFamily="18" charset="0"/>
                <a:cs typeface="Times New Roman" panose="02020603050405020304" pitchFamily="18" charset="0"/>
              </a:rPr>
              <a:t> ka </a:t>
            </a:r>
            <a:r>
              <a:rPr lang="en-GB" sz="1200" b="0" i="0" dirty="0" err="1">
                <a:solidFill>
                  <a:schemeClr val="tx1"/>
                </a:solidFill>
                <a:effectLst/>
                <a:latin typeface="Times New Roman" panose="02020603050405020304" pitchFamily="18" charset="0"/>
                <a:cs typeface="Times New Roman" panose="02020603050405020304" pitchFamily="18" charset="0"/>
              </a:rPr>
              <a:t>digitalnoj</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budućnosti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koja</a:t>
            </a:r>
            <a:r>
              <a:rPr lang="en-GB" sz="1200" b="0" i="0" dirty="0">
                <a:solidFill>
                  <a:schemeClr val="tx1"/>
                </a:solidFill>
                <a:effectLst/>
                <a:latin typeface="Times New Roman" panose="02020603050405020304" pitchFamily="18" charset="0"/>
                <a:cs typeface="Times New Roman" panose="02020603050405020304" pitchFamily="18" charset="0"/>
              </a:rPr>
              <a:t> se </a:t>
            </a:r>
            <a:r>
              <a:rPr lang="en-GB" sz="1200" b="0" i="0" dirty="0" err="1">
                <a:solidFill>
                  <a:schemeClr val="tx1"/>
                </a:solidFill>
                <a:effectLst/>
                <a:latin typeface="Times New Roman" panose="02020603050405020304" pitchFamily="18" charset="0"/>
                <a:cs typeface="Times New Roman" panose="02020603050405020304" pitchFamily="18" charset="0"/>
              </a:rPr>
              <a:t>oslanja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dubinsku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analizu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razumevanje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kompleksnih</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odnosa</a:t>
            </a:r>
            <a:r>
              <a:rPr lang="en-GB" sz="1200" b="0" i="0" dirty="0">
                <a:solidFill>
                  <a:schemeClr val="tx1"/>
                </a:solidFill>
                <a:effectLst/>
                <a:latin typeface="Times New Roman" panose="02020603050405020304" pitchFamily="18" charset="0"/>
                <a:cs typeface="Times New Roman" panose="02020603050405020304" pitchFamily="18" charset="0"/>
              </a:rPr>
              <a:t>. On </a:t>
            </a:r>
            <a:r>
              <a:rPr lang="en-GB" sz="1200" b="0" i="0" dirty="0" err="1">
                <a:solidFill>
                  <a:schemeClr val="tx1"/>
                </a:solidFill>
                <a:effectLst/>
                <a:latin typeface="Times New Roman" panose="02020603050405020304" pitchFamily="18" charset="0"/>
                <a:cs typeface="Times New Roman" panose="02020603050405020304" pitchFamily="18" charset="0"/>
              </a:rPr>
              <a:t>nije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samo</a:t>
            </a:r>
            <a:r>
              <a:rPr lang="en-GB" sz="1200" b="0" i="0" dirty="0">
                <a:solidFill>
                  <a:schemeClr val="tx1"/>
                </a:solidFill>
                <a:effectLst/>
                <a:latin typeface="Times New Roman" panose="02020603050405020304" pitchFamily="18" charset="0"/>
                <a:cs typeface="Times New Roman" panose="02020603050405020304" pitchFamily="18" charset="0"/>
              </a:rPr>
              <a:t> deo </a:t>
            </a:r>
            <a:r>
              <a:rPr lang="en-GB" sz="1200" b="0" i="0" dirty="0" err="1">
                <a:solidFill>
                  <a:schemeClr val="tx1"/>
                </a:solidFill>
                <a:effectLst/>
                <a:latin typeface="Times New Roman" panose="02020603050405020304" pitchFamily="18" charset="0"/>
                <a:cs typeface="Times New Roman" panose="02020603050405020304" pitchFamily="18" charset="0"/>
              </a:rPr>
              <a:t>sadašnjosti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već</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snažan</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pokretač</a:t>
            </a:r>
            <a:r>
              <a:rPr lang="en-GB" sz="1200" b="0" i="0" dirty="0">
                <a:solidFill>
                  <a:schemeClr val="tx1"/>
                </a:solidFill>
                <a:effectLst/>
                <a:latin typeface="Times New Roman" panose="02020603050405020304" pitchFamily="18" charset="0"/>
                <a:cs typeface="Times New Roman" panose="02020603050405020304" pitchFamily="18" charset="0"/>
              </a:rPr>
              <a:t> za </a:t>
            </a:r>
            <a:r>
              <a:rPr lang="en-GB" sz="1200" b="0" i="0" dirty="0" err="1">
                <a:solidFill>
                  <a:schemeClr val="tx1"/>
                </a:solidFill>
                <a:effectLst/>
                <a:latin typeface="Times New Roman" panose="02020603050405020304" pitchFamily="18" charset="0"/>
                <a:cs typeface="Times New Roman" panose="02020603050405020304" pitchFamily="18" charset="0"/>
              </a:rPr>
              <a:t>oblikovanje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dinamične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inovativne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digitalne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stvarnosti</a:t>
            </a:r>
            <a:r>
              <a:rPr lang="en-GB" sz="1200" b="0" i="0" dirty="0">
                <a:solidFill>
                  <a:schemeClr val="tx1"/>
                </a:solidFill>
                <a:effectLst/>
                <a:latin typeface="Times New Roman" panose="02020603050405020304" pitchFamily="18" charset="0"/>
                <a:cs typeface="Times New Roman" panose="02020603050405020304" pitchFamily="18" charset="0"/>
              </a:rPr>
              <a:t>.</a:t>
            </a:r>
            <a:endParaRPr lang="en-GB" sz="1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57319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6" name="Google Shape;506;p36"/>
          <p:cNvSpPr txBox="1">
            <a:spLocks noGrp="1"/>
          </p:cNvSpPr>
          <p:nvPr>
            <p:ph type="subTitle" idx="1"/>
          </p:nvPr>
        </p:nvSpPr>
        <p:spPr>
          <a:xfrm>
            <a:off x="1684683" y="1858618"/>
            <a:ext cx="5774634" cy="12032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6000" dirty="0" err="1">
                <a:solidFill>
                  <a:schemeClr val="tx1"/>
                </a:solidFill>
                <a:latin typeface="Times New Roman" panose="02020603050405020304" pitchFamily="18" charset="0"/>
                <a:cs typeface="Times New Roman" panose="02020603050405020304" pitchFamily="18" charset="0"/>
              </a:rPr>
              <a:t>Hvala</a:t>
            </a:r>
            <a:r>
              <a:rPr lang="en-US" sz="6000" dirty="0">
                <a:solidFill>
                  <a:schemeClr val="tx1"/>
                </a:solidFill>
                <a:latin typeface="Times New Roman" panose="02020603050405020304" pitchFamily="18" charset="0"/>
                <a:cs typeface="Times New Roman" panose="02020603050405020304" pitchFamily="18" charset="0"/>
              </a:rPr>
              <a:t> </a:t>
            </a:r>
            <a:r>
              <a:rPr lang="en-US" sz="6000" dirty="0" err="1">
                <a:solidFill>
                  <a:schemeClr val="tx1"/>
                </a:solidFill>
                <a:latin typeface="Times New Roman" panose="02020603050405020304" pitchFamily="18" charset="0"/>
                <a:cs typeface="Times New Roman" panose="02020603050405020304" pitchFamily="18" charset="0"/>
              </a:rPr>
              <a:t>na</a:t>
            </a:r>
            <a:r>
              <a:rPr lang="en-US" sz="6000" dirty="0">
                <a:solidFill>
                  <a:schemeClr val="tx1"/>
                </a:solidFill>
                <a:latin typeface="Times New Roman" panose="02020603050405020304" pitchFamily="18" charset="0"/>
                <a:cs typeface="Times New Roman" panose="02020603050405020304" pitchFamily="18" charset="0"/>
              </a:rPr>
              <a:t> </a:t>
            </a:r>
            <a:r>
              <a:rPr lang="en-US" sz="6000" dirty="0" err="1">
                <a:solidFill>
                  <a:schemeClr val="tx1"/>
                </a:solidFill>
                <a:latin typeface="Times New Roman" panose="02020603050405020304" pitchFamily="18" charset="0"/>
                <a:cs typeface="Times New Roman" panose="02020603050405020304" pitchFamily="18" charset="0"/>
              </a:rPr>
              <a:t>pažnji</a:t>
            </a:r>
            <a:r>
              <a:rPr lang="en-US" sz="6000" dirty="0">
                <a:solidFill>
                  <a:schemeClr val="tx1"/>
                </a:solidFill>
                <a:latin typeface="Times New Roman" panose="02020603050405020304" pitchFamily="18" charset="0"/>
                <a:cs typeface="Times New Roman" panose="02020603050405020304" pitchFamily="18" charset="0"/>
              </a:rPr>
              <a:t>!</a:t>
            </a:r>
            <a:endParaRPr sz="6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36118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7" name="Google Shape;487;p35"/>
          <p:cNvSpPr txBox="1">
            <a:spLocks noGrp="1"/>
          </p:cNvSpPr>
          <p:nvPr>
            <p:ph type="subTitle" idx="3"/>
          </p:nvPr>
        </p:nvSpPr>
        <p:spPr>
          <a:xfrm>
            <a:off x="1739348" y="2035037"/>
            <a:ext cx="3578087" cy="10734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6000" dirty="0">
                <a:latin typeface="Times New Roman" panose="02020603050405020304" pitchFamily="18" charset="0"/>
                <a:cs typeface="Times New Roman" panose="02020603050405020304" pitchFamily="18" charset="0"/>
              </a:rPr>
              <a:t>   </a:t>
            </a:r>
            <a:r>
              <a:rPr lang="en-US" sz="6000" dirty="0" err="1">
                <a:latin typeface="Times New Roman" panose="02020603050405020304" pitchFamily="18" charset="0"/>
                <a:cs typeface="Times New Roman" panose="02020603050405020304" pitchFamily="18" charset="0"/>
              </a:rPr>
              <a:t>Pitanja</a:t>
            </a:r>
            <a:r>
              <a:rPr lang="en-GB" sz="6000" dirty="0">
                <a:latin typeface="Times New Roman" panose="02020603050405020304" pitchFamily="18" charset="0"/>
                <a:cs typeface="Times New Roman" panose="02020603050405020304" pitchFamily="18" charset="0"/>
              </a:rPr>
              <a:t>?</a:t>
            </a:r>
            <a:endParaRPr sz="6000" dirty="0">
              <a:latin typeface="Times New Roman" panose="02020603050405020304" pitchFamily="18" charset="0"/>
              <a:cs typeface="Times New Roman" panose="02020603050405020304" pitchFamily="18" charset="0"/>
            </a:endParaRPr>
          </a:p>
        </p:txBody>
      </p:sp>
      <p:grpSp>
        <p:nvGrpSpPr>
          <p:cNvPr id="490" name="Google Shape;490;p35"/>
          <p:cNvGrpSpPr/>
          <p:nvPr/>
        </p:nvGrpSpPr>
        <p:grpSpPr>
          <a:xfrm>
            <a:off x="5413149" y="273973"/>
            <a:ext cx="1506201" cy="1826943"/>
            <a:chOff x="5413149" y="273973"/>
            <a:chExt cx="1506201" cy="1826943"/>
          </a:xfrm>
        </p:grpSpPr>
        <p:pic>
          <p:nvPicPr>
            <p:cNvPr id="491" name="Google Shape;491;p35"/>
            <p:cNvPicPr preferRelativeResize="0"/>
            <p:nvPr/>
          </p:nvPicPr>
          <p:blipFill>
            <a:blip r:embed="rId3">
              <a:alphaModFix/>
            </a:blip>
            <a:stretch>
              <a:fillRect/>
            </a:stretch>
          </p:blipFill>
          <p:spPr>
            <a:xfrm rot="5400000" flipH="1">
              <a:off x="5413628" y="595194"/>
              <a:ext cx="1505244" cy="1506201"/>
            </a:xfrm>
            <a:prstGeom prst="rect">
              <a:avLst/>
            </a:prstGeom>
            <a:noFill/>
            <a:ln>
              <a:noFill/>
            </a:ln>
          </p:spPr>
        </p:pic>
        <p:sp>
          <p:nvSpPr>
            <p:cNvPr id="492" name="Google Shape;492;p35"/>
            <p:cNvSpPr/>
            <p:nvPr/>
          </p:nvSpPr>
          <p:spPr>
            <a:xfrm rot="8100000">
              <a:off x="5935878" y="369398"/>
              <a:ext cx="460751" cy="460751"/>
            </a:xfrm>
            <a:prstGeom prst="roundRect">
              <a:avLst>
                <a:gd name="adj" fmla="val 16094"/>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35"/>
          <p:cNvGrpSpPr/>
          <p:nvPr/>
        </p:nvGrpSpPr>
        <p:grpSpPr>
          <a:xfrm>
            <a:off x="3998629" y="3700408"/>
            <a:ext cx="1146700" cy="1146700"/>
            <a:chOff x="3998629" y="3700408"/>
            <a:chExt cx="1146700" cy="1146700"/>
          </a:xfrm>
        </p:grpSpPr>
        <p:pic>
          <p:nvPicPr>
            <p:cNvPr id="494" name="Google Shape;494;p35"/>
            <p:cNvPicPr preferRelativeResize="0"/>
            <p:nvPr/>
          </p:nvPicPr>
          <p:blipFill>
            <a:blip r:embed="rId4">
              <a:alphaModFix amt="18000"/>
            </a:blip>
            <a:stretch>
              <a:fillRect/>
            </a:stretch>
          </p:blipFill>
          <p:spPr>
            <a:xfrm rot="5400000" flipH="1">
              <a:off x="3998629" y="3700408"/>
              <a:ext cx="1146700" cy="1146700"/>
            </a:xfrm>
            <a:prstGeom prst="rect">
              <a:avLst/>
            </a:prstGeom>
            <a:noFill/>
            <a:ln>
              <a:noFill/>
            </a:ln>
          </p:spPr>
        </p:pic>
        <p:grpSp>
          <p:nvGrpSpPr>
            <p:cNvPr id="495" name="Google Shape;495;p35"/>
            <p:cNvGrpSpPr/>
            <p:nvPr/>
          </p:nvGrpSpPr>
          <p:grpSpPr>
            <a:xfrm rot="5400000">
              <a:off x="4526816" y="4284354"/>
              <a:ext cx="96900" cy="639291"/>
              <a:chOff x="8382321" y="2252104"/>
              <a:chExt cx="96900" cy="639291"/>
            </a:xfrm>
          </p:grpSpPr>
          <p:sp>
            <p:nvSpPr>
              <p:cNvPr id="496" name="Google Shape;496;p35"/>
              <p:cNvSpPr/>
              <p:nvPr/>
            </p:nvSpPr>
            <p:spPr>
              <a:xfrm rot="5400000">
                <a:off x="8382321" y="2387704"/>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97" name="Google Shape;497;p35"/>
              <p:cNvSpPr/>
              <p:nvPr/>
            </p:nvSpPr>
            <p:spPr>
              <a:xfrm rot="5400000">
                <a:off x="8382321" y="2523300"/>
                <a:ext cx="96900" cy="969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98" name="Google Shape;498;p35"/>
              <p:cNvSpPr/>
              <p:nvPr/>
            </p:nvSpPr>
            <p:spPr>
              <a:xfrm rot="5400000">
                <a:off x="8382321" y="2658896"/>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99" name="Google Shape;499;p35"/>
              <p:cNvSpPr/>
              <p:nvPr/>
            </p:nvSpPr>
            <p:spPr>
              <a:xfrm rot="5400000">
                <a:off x="8382321" y="2252104"/>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00" name="Google Shape;500;p35"/>
              <p:cNvSpPr/>
              <p:nvPr/>
            </p:nvSpPr>
            <p:spPr>
              <a:xfrm rot="5400000">
                <a:off x="8382321" y="2794496"/>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Tree>
    <p:extLst>
      <p:ext uri="{BB962C8B-B14F-4D97-AF65-F5344CB8AC3E}">
        <p14:creationId xmlns:p14="http://schemas.microsoft.com/office/powerpoint/2010/main" val="1154403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1" name="Google Shape;361;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err="1"/>
              <a:t>Uvod</a:t>
            </a:r>
            <a:r>
              <a:rPr lang="en-GB" dirty="0"/>
              <a:t> u </a:t>
            </a:r>
            <a:r>
              <a:rPr lang="en-GB" dirty="0" err="1"/>
              <a:t>Grafovske</a:t>
            </a:r>
            <a:r>
              <a:rPr lang="en-GB" dirty="0"/>
              <a:t> </a:t>
            </a:r>
            <a:r>
              <a:rPr lang="en-GB" dirty="0" err="1"/>
              <a:t>baze</a:t>
            </a:r>
            <a:r>
              <a:rPr lang="en-GB" dirty="0"/>
              <a:t> </a:t>
            </a:r>
            <a:r>
              <a:rPr lang="en-GB" dirty="0" err="1"/>
              <a:t>podataka</a:t>
            </a:r>
            <a:endParaRPr dirty="0"/>
          </a:p>
        </p:txBody>
      </p:sp>
      <p:sp>
        <p:nvSpPr>
          <p:cNvPr id="362" name="Google Shape;362;p31"/>
          <p:cNvSpPr txBox="1">
            <a:spLocks noGrp="1"/>
          </p:cNvSpPr>
          <p:nvPr>
            <p:ph type="subTitle" idx="1"/>
          </p:nvPr>
        </p:nvSpPr>
        <p:spPr>
          <a:xfrm>
            <a:off x="4442791" y="2218474"/>
            <a:ext cx="4303643" cy="1859087"/>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GB" b="1" i="0" dirty="0" err="1">
                <a:solidFill>
                  <a:schemeClr val="tx1"/>
                </a:solidFill>
                <a:effectLst/>
                <a:latin typeface="Times New Roman" panose="02020603050405020304" pitchFamily="18" charset="0"/>
                <a:cs typeface="Times New Roman" panose="02020603050405020304" pitchFamily="18" charset="0"/>
              </a:rPr>
              <a:t>Složenost</a:t>
            </a:r>
            <a:r>
              <a:rPr lang="en-GB" b="1" i="0" dirty="0">
                <a:solidFill>
                  <a:schemeClr val="tx1"/>
                </a:solidFill>
                <a:effectLst/>
                <a:latin typeface="Times New Roman" panose="02020603050405020304" pitchFamily="18" charset="0"/>
                <a:cs typeface="Times New Roman" panose="02020603050405020304" pitchFamily="18" charset="0"/>
              </a:rPr>
              <a:t> </a:t>
            </a:r>
            <a:r>
              <a:rPr lang="en-GB" b="1" dirty="0" err="1">
                <a:solidFill>
                  <a:schemeClr val="tx1"/>
                </a:solidFill>
                <a:latin typeface="Times New Roman" panose="02020603050405020304" pitchFamily="18" charset="0"/>
                <a:cs typeface="Times New Roman" panose="02020603050405020304" pitchFamily="18" charset="0"/>
              </a:rPr>
              <a:t>s</a:t>
            </a:r>
            <a:r>
              <a:rPr lang="en-GB" b="1" i="0" dirty="0" err="1">
                <a:solidFill>
                  <a:schemeClr val="tx1"/>
                </a:solidFill>
                <a:effectLst/>
                <a:latin typeface="Times New Roman" panose="02020603050405020304" pitchFamily="18" charset="0"/>
                <a:cs typeface="Times New Roman" panose="02020603050405020304" pitchFamily="18" charset="0"/>
              </a:rPr>
              <a:t>truktura</a:t>
            </a:r>
            <a:r>
              <a:rPr lang="en-GB" b="1" i="0" dirty="0">
                <a:solidFill>
                  <a:schemeClr val="tx1"/>
                </a:solidFill>
                <a:effectLst/>
                <a:latin typeface="Times New Roman" panose="02020603050405020304" pitchFamily="18" charset="0"/>
                <a:cs typeface="Times New Roman" panose="02020603050405020304" pitchFamily="18" charset="0"/>
              </a:rPr>
              <a:t> </a:t>
            </a:r>
            <a:r>
              <a:rPr lang="en-GB" b="1" dirty="0" err="1">
                <a:solidFill>
                  <a:schemeClr val="tx1"/>
                </a:solidFill>
                <a:latin typeface="Times New Roman" panose="02020603050405020304" pitchFamily="18" charset="0"/>
                <a:cs typeface="Times New Roman" panose="02020603050405020304" pitchFamily="18" charset="0"/>
              </a:rPr>
              <a:t>g</a:t>
            </a:r>
            <a:r>
              <a:rPr lang="en-GB" b="1" i="0" dirty="0" err="1">
                <a:solidFill>
                  <a:schemeClr val="tx1"/>
                </a:solidFill>
                <a:effectLst/>
                <a:latin typeface="Times New Roman" panose="02020603050405020304" pitchFamily="18" charset="0"/>
                <a:cs typeface="Times New Roman" panose="02020603050405020304" pitchFamily="18" charset="0"/>
              </a:rPr>
              <a:t>rafova</a:t>
            </a:r>
            <a:r>
              <a:rPr lang="en-GB" b="1" i="0" dirty="0">
                <a:solidFill>
                  <a:schemeClr val="tx1"/>
                </a:solidFill>
                <a:effectLst/>
                <a:latin typeface="Times New Roman" panose="02020603050405020304" pitchFamily="18" charset="0"/>
                <a:cs typeface="Times New Roman" panose="02020603050405020304" pitchFamily="18" charset="0"/>
              </a:rPr>
              <a:t>:</a:t>
            </a:r>
            <a:r>
              <a:rPr lang="en-GB" b="0" i="0" dirty="0">
                <a:solidFill>
                  <a:schemeClr val="tx1"/>
                </a:solidFill>
                <a:effectLst/>
                <a:latin typeface="Times New Roman" panose="02020603050405020304" pitchFamily="18" charset="0"/>
                <a:cs typeface="Times New Roman" panose="02020603050405020304" pitchFamily="18" charset="0"/>
              </a:rPr>
              <a:t> U </a:t>
            </a:r>
            <a:r>
              <a:rPr lang="en-GB" b="0" i="0" dirty="0" err="1">
                <a:solidFill>
                  <a:schemeClr val="tx1"/>
                </a:solidFill>
                <a:effectLst/>
                <a:latin typeface="Times New Roman" panose="02020603050405020304" pitchFamily="18" charset="0"/>
                <a:cs typeface="Times New Roman" panose="02020603050405020304" pitchFamily="18" charset="0"/>
              </a:rPr>
              <a:t>nekim</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situacijama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struktura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grafova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može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postati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izuzetno</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kompleksna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što</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može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otežati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pisanje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izvođenje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određenih</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upita</a:t>
            </a:r>
            <a:r>
              <a:rPr lang="en-GB" b="0" i="0" dirty="0">
                <a:solidFill>
                  <a:schemeClr val="tx1"/>
                </a:solidFill>
                <a:effectLst/>
                <a:latin typeface="Times New Roman" panose="02020603050405020304" pitchFamily="18" charset="0"/>
                <a:cs typeface="Times New Roman" panose="02020603050405020304" pitchFamily="18" charset="0"/>
              </a:rPr>
              <a:t>.</a:t>
            </a:r>
          </a:p>
          <a:p>
            <a:pPr algn="l">
              <a:buFont typeface="Arial" panose="020B0604020202020204" pitchFamily="34" charset="0"/>
              <a:buChar char="•"/>
            </a:pPr>
            <a:endParaRPr lang="en-GB" b="0" i="0" dirty="0">
              <a:solidFill>
                <a:schemeClr val="tx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GB" b="1" i="0" dirty="0" err="1">
                <a:solidFill>
                  <a:schemeClr val="tx1"/>
                </a:solidFill>
                <a:effectLst/>
                <a:latin typeface="Times New Roman" panose="02020603050405020304" pitchFamily="18" charset="0"/>
                <a:cs typeface="Times New Roman" panose="02020603050405020304" pitchFamily="18" charset="0"/>
              </a:rPr>
              <a:t>Performanse</a:t>
            </a:r>
            <a:r>
              <a:rPr lang="en-GB" b="1" i="0" dirty="0">
                <a:solidFill>
                  <a:schemeClr val="tx1"/>
                </a:solidFill>
                <a:effectLst/>
                <a:latin typeface="Times New Roman" panose="02020603050405020304" pitchFamily="18" charset="0"/>
                <a:cs typeface="Times New Roman" panose="02020603050405020304" pitchFamily="18" charset="0"/>
              </a:rPr>
              <a:t> </a:t>
            </a:r>
            <a:r>
              <a:rPr lang="en-GB" b="1" i="0" dirty="0" err="1">
                <a:solidFill>
                  <a:schemeClr val="tx1"/>
                </a:solidFill>
                <a:effectLst/>
                <a:latin typeface="Times New Roman" panose="02020603050405020304" pitchFamily="18" charset="0"/>
                <a:cs typeface="Times New Roman" panose="02020603050405020304" pitchFamily="18" charset="0"/>
              </a:rPr>
              <a:t>sa</a:t>
            </a:r>
            <a:r>
              <a:rPr lang="en-GB" b="1" i="0" dirty="0">
                <a:solidFill>
                  <a:schemeClr val="tx1"/>
                </a:solidFill>
                <a:effectLst/>
                <a:latin typeface="Times New Roman" panose="02020603050405020304" pitchFamily="18" charset="0"/>
                <a:cs typeface="Times New Roman" panose="02020603050405020304" pitchFamily="18" charset="0"/>
              </a:rPr>
              <a:t> </a:t>
            </a:r>
            <a:r>
              <a:rPr lang="en-GB" b="1" dirty="0" err="1">
                <a:solidFill>
                  <a:schemeClr val="tx1"/>
                </a:solidFill>
                <a:latin typeface="Times New Roman" panose="02020603050405020304" pitchFamily="18" charset="0"/>
                <a:cs typeface="Times New Roman" panose="02020603050405020304" pitchFamily="18" charset="0"/>
              </a:rPr>
              <a:t>r</a:t>
            </a:r>
            <a:r>
              <a:rPr lang="en-GB" b="1" i="0" dirty="0" err="1">
                <a:solidFill>
                  <a:schemeClr val="tx1"/>
                </a:solidFill>
                <a:effectLst/>
                <a:latin typeface="Times New Roman" panose="02020603050405020304" pitchFamily="18" charset="0"/>
                <a:cs typeface="Times New Roman" panose="02020603050405020304" pitchFamily="18" charset="0"/>
              </a:rPr>
              <a:t>astućim</a:t>
            </a:r>
            <a:r>
              <a:rPr lang="en-GB" b="1" i="0" dirty="0">
                <a:solidFill>
                  <a:schemeClr val="tx1"/>
                </a:solidFill>
                <a:effectLst/>
                <a:latin typeface="Times New Roman" panose="02020603050405020304" pitchFamily="18" charset="0"/>
                <a:cs typeface="Times New Roman" panose="02020603050405020304" pitchFamily="18" charset="0"/>
              </a:rPr>
              <a:t> </a:t>
            </a:r>
            <a:r>
              <a:rPr lang="en-GB" b="1" dirty="0" err="1">
                <a:solidFill>
                  <a:schemeClr val="tx1"/>
                </a:solidFill>
                <a:latin typeface="Times New Roman" panose="02020603050405020304" pitchFamily="18" charset="0"/>
                <a:cs typeface="Times New Roman" panose="02020603050405020304" pitchFamily="18" charset="0"/>
              </a:rPr>
              <a:t>p</a:t>
            </a:r>
            <a:r>
              <a:rPr lang="en-GB" b="1" i="0" dirty="0" err="1">
                <a:solidFill>
                  <a:schemeClr val="tx1"/>
                </a:solidFill>
                <a:effectLst/>
                <a:latin typeface="Times New Roman" panose="02020603050405020304" pitchFamily="18" charset="0"/>
                <a:cs typeface="Times New Roman" panose="02020603050405020304" pitchFamily="18" charset="0"/>
              </a:rPr>
              <a:t>odacima</a:t>
            </a:r>
            <a:r>
              <a:rPr lang="en-GB" b="1" i="0" dirty="0">
                <a:solidFill>
                  <a:schemeClr val="tx1"/>
                </a:solidFill>
                <a:effectLst/>
                <a:latin typeface="Times New Roman" panose="02020603050405020304" pitchFamily="18" charset="0"/>
                <a:cs typeface="Times New Roman" panose="02020603050405020304" pitchFamily="18" charset="0"/>
              </a:rPr>
              <a:t>:</a:t>
            </a:r>
            <a:r>
              <a:rPr lang="en-GB" b="0" i="0" dirty="0">
                <a:solidFill>
                  <a:schemeClr val="tx1"/>
                </a:solidFill>
                <a:effectLst/>
                <a:latin typeface="Times New Roman" panose="02020603050405020304" pitchFamily="18" charset="0"/>
                <a:cs typeface="Times New Roman" panose="02020603050405020304" pitchFamily="18" charset="0"/>
              </a:rPr>
              <a:t> Sa </a:t>
            </a:r>
            <a:r>
              <a:rPr lang="en-GB" b="0" i="0" dirty="0" err="1">
                <a:solidFill>
                  <a:schemeClr val="tx1"/>
                </a:solidFill>
                <a:effectLst/>
                <a:latin typeface="Times New Roman" panose="02020603050405020304" pitchFamily="18" charset="0"/>
                <a:cs typeface="Times New Roman" panose="02020603050405020304" pitchFamily="18" charset="0"/>
              </a:rPr>
              <a:t>rastućim</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skupovima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podataka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moguća</a:t>
            </a:r>
            <a:r>
              <a:rPr lang="en-GB" b="0" i="0" dirty="0">
                <a:solidFill>
                  <a:schemeClr val="tx1"/>
                </a:solidFill>
                <a:effectLst/>
                <a:latin typeface="Times New Roman" panose="02020603050405020304" pitchFamily="18" charset="0"/>
                <a:cs typeface="Times New Roman" panose="02020603050405020304" pitchFamily="18" charset="0"/>
              </a:rPr>
              <a:t> je </a:t>
            </a:r>
            <a:r>
              <a:rPr lang="en-GB" b="0" i="0" dirty="0" err="1">
                <a:solidFill>
                  <a:schemeClr val="tx1"/>
                </a:solidFill>
                <a:effectLst/>
                <a:latin typeface="Times New Roman" panose="02020603050405020304" pitchFamily="18" charset="0"/>
                <a:cs typeface="Times New Roman" panose="02020603050405020304" pitchFamily="18" charset="0"/>
              </a:rPr>
              <a:t>degradacija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performansi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upita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posebno</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ako</a:t>
            </a:r>
            <a:r>
              <a:rPr lang="en-GB" b="0" i="0" dirty="0">
                <a:solidFill>
                  <a:schemeClr val="tx1"/>
                </a:solidFill>
                <a:effectLst/>
                <a:latin typeface="Times New Roman" panose="02020603050405020304" pitchFamily="18" charset="0"/>
                <a:cs typeface="Times New Roman" panose="02020603050405020304" pitchFamily="18" charset="0"/>
              </a:rPr>
              <a:t> se ne </a:t>
            </a:r>
            <a:r>
              <a:rPr lang="en-GB" b="0" i="0" dirty="0" err="1">
                <a:solidFill>
                  <a:schemeClr val="tx1"/>
                </a:solidFill>
                <a:effectLst/>
                <a:latin typeface="Times New Roman" panose="02020603050405020304" pitchFamily="18" charset="0"/>
                <a:cs typeface="Times New Roman" panose="02020603050405020304" pitchFamily="18" charset="0"/>
              </a:rPr>
              <a:t>primenjuju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odgovarajući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indeksi</a:t>
            </a:r>
            <a:r>
              <a:rPr lang="en-GB" b="0" i="0" dirty="0">
                <a:solidFill>
                  <a:schemeClr val="tx1"/>
                </a:solidFill>
                <a:effectLst/>
                <a:latin typeface="Times New Roman" panose="02020603050405020304" pitchFamily="18" charset="0"/>
                <a:cs typeface="Times New Roman" panose="02020603050405020304" pitchFamily="18" charset="0"/>
              </a:rPr>
              <a:t>.</a:t>
            </a:r>
          </a:p>
          <a:p>
            <a:pPr algn="l">
              <a:buFont typeface="Arial" panose="020B0604020202020204" pitchFamily="34" charset="0"/>
              <a:buChar char="•"/>
            </a:pPr>
            <a:endParaRPr lang="en-GB" b="0" i="0" dirty="0">
              <a:solidFill>
                <a:schemeClr val="tx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GB" b="1" i="0" dirty="0" err="1">
                <a:solidFill>
                  <a:schemeClr val="tx1"/>
                </a:solidFill>
                <a:effectLst/>
                <a:latin typeface="Times New Roman" panose="02020603050405020304" pitchFamily="18" charset="0"/>
                <a:cs typeface="Times New Roman" panose="02020603050405020304" pitchFamily="18" charset="0"/>
              </a:rPr>
              <a:t>Vertikalna</a:t>
            </a:r>
            <a:r>
              <a:rPr lang="en-GB" b="1" i="0" dirty="0">
                <a:solidFill>
                  <a:schemeClr val="tx1"/>
                </a:solidFill>
                <a:effectLst/>
                <a:latin typeface="Times New Roman" panose="02020603050405020304" pitchFamily="18" charset="0"/>
                <a:cs typeface="Times New Roman" panose="02020603050405020304" pitchFamily="18" charset="0"/>
              </a:rPr>
              <a:t> </a:t>
            </a:r>
            <a:r>
              <a:rPr lang="en-GB" b="1" dirty="0" err="1">
                <a:solidFill>
                  <a:schemeClr val="tx1"/>
                </a:solidFill>
                <a:latin typeface="Times New Roman" panose="02020603050405020304" pitchFamily="18" charset="0"/>
                <a:cs typeface="Times New Roman" panose="02020603050405020304" pitchFamily="18" charset="0"/>
              </a:rPr>
              <a:t>s</a:t>
            </a:r>
            <a:r>
              <a:rPr lang="en-GB" b="1" i="0" dirty="0" err="1">
                <a:solidFill>
                  <a:schemeClr val="tx1"/>
                </a:solidFill>
                <a:effectLst/>
                <a:latin typeface="Times New Roman" panose="02020603050405020304" pitchFamily="18" charset="0"/>
                <a:cs typeface="Times New Roman" panose="02020603050405020304" pitchFamily="18" charset="0"/>
              </a:rPr>
              <a:t>kalabilnost</a:t>
            </a:r>
            <a:r>
              <a:rPr lang="en-GB" b="1" i="0" dirty="0">
                <a:solidFill>
                  <a:schemeClr val="tx1"/>
                </a:solidFill>
                <a:effectLst/>
                <a:latin typeface="Times New Roman" panose="02020603050405020304" pitchFamily="18" charset="0"/>
                <a:cs typeface="Times New Roman" panose="02020603050405020304" pitchFamily="18" charset="0"/>
              </a:rPr>
              <a:t>:</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Dodavanje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resursa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pojedinačnom</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uređaju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vertikalno</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skaliranje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može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biti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ograničeno</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što</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može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predstavljati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izazov</a:t>
            </a:r>
            <a:r>
              <a:rPr lang="en-GB" b="0" i="0" dirty="0">
                <a:solidFill>
                  <a:schemeClr val="tx1"/>
                </a:solidFill>
                <a:effectLst/>
                <a:latin typeface="Times New Roman" panose="02020603050405020304" pitchFamily="18" charset="0"/>
                <a:cs typeface="Times New Roman" panose="02020603050405020304" pitchFamily="18" charset="0"/>
              </a:rPr>
              <a:t> u </a:t>
            </a:r>
            <a:r>
              <a:rPr lang="en-GB" b="0" i="0" dirty="0" err="1">
                <a:solidFill>
                  <a:schemeClr val="tx1"/>
                </a:solidFill>
                <a:effectLst/>
                <a:latin typeface="Times New Roman" panose="02020603050405020304" pitchFamily="18" charset="0"/>
                <a:cs typeface="Times New Roman" panose="02020603050405020304" pitchFamily="18" charset="0"/>
              </a:rPr>
              <a:t>situacijama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visokog</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opterećenja</a:t>
            </a:r>
            <a:r>
              <a:rPr lang="en-GB" b="0" i="0" dirty="0">
                <a:solidFill>
                  <a:schemeClr val="tx1"/>
                </a:solidFill>
                <a:effectLst/>
                <a:latin typeface="Times New Roman" panose="02020603050405020304" pitchFamily="18" charset="0"/>
                <a:cs typeface="Times New Roman" panose="02020603050405020304" pitchFamily="18" charset="0"/>
              </a:rPr>
              <a:t>.</a:t>
            </a:r>
          </a:p>
          <a:p>
            <a:pPr marL="0" lvl="0" indent="0" algn="l" rtl="0">
              <a:spcBef>
                <a:spcPts val="0"/>
              </a:spcBef>
              <a:spcAft>
                <a:spcPts val="0"/>
              </a:spcAft>
              <a:buNone/>
            </a:pPr>
            <a:endParaRPr dirty="0"/>
          </a:p>
        </p:txBody>
      </p:sp>
      <p:sp>
        <p:nvSpPr>
          <p:cNvPr id="363" name="Google Shape;363;p31"/>
          <p:cNvSpPr txBox="1">
            <a:spLocks noGrp="1"/>
          </p:cNvSpPr>
          <p:nvPr>
            <p:ph type="subTitle" idx="2"/>
          </p:nvPr>
        </p:nvSpPr>
        <p:spPr>
          <a:xfrm>
            <a:off x="278296" y="2218474"/>
            <a:ext cx="4164495" cy="17556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GB" b="1" i="0" dirty="0" err="1">
                <a:solidFill>
                  <a:schemeClr val="tx1"/>
                </a:solidFill>
                <a:effectLst/>
                <a:latin typeface="Times New Roman" panose="02020603050405020304" pitchFamily="18" charset="0"/>
                <a:cs typeface="Times New Roman" panose="02020603050405020304" pitchFamily="18" charset="0"/>
              </a:rPr>
              <a:t>Efikasnost</a:t>
            </a:r>
            <a:r>
              <a:rPr lang="en-GB" b="1" i="0" dirty="0">
                <a:solidFill>
                  <a:schemeClr val="tx1"/>
                </a:solidFill>
                <a:effectLst/>
                <a:latin typeface="Times New Roman" panose="02020603050405020304" pitchFamily="18" charset="0"/>
                <a:cs typeface="Times New Roman" panose="02020603050405020304" pitchFamily="18" charset="0"/>
              </a:rPr>
              <a:t> u </a:t>
            </a:r>
            <a:r>
              <a:rPr lang="en-GB" b="1" dirty="0" err="1">
                <a:solidFill>
                  <a:schemeClr val="tx1"/>
                </a:solidFill>
                <a:latin typeface="Times New Roman" panose="02020603050405020304" pitchFamily="18" charset="0"/>
                <a:cs typeface="Times New Roman" panose="02020603050405020304" pitchFamily="18" charset="0"/>
              </a:rPr>
              <a:t>m</a:t>
            </a:r>
            <a:r>
              <a:rPr lang="en-GB" b="1" i="0" dirty="0" err="1">
                <a:solidFill>
                  <a:schemeClr val="tx1"/>
                </a:solidFill>
                <a:effectLst/>
                <a:latin typeface="Times New Roman" panose="02020603050405020304" pitchFamily="18" charset="0"/>
                <a:cs typeface="Times New Roman" panose="02020603050405020304" pitchFamily="18" charset="0"/>
              </a:rPr>
              <a:t>odeliranju</a:t>
            </a:r>
            <a:r>
              <a:rPr lang="en-GB" b="1" i="0" dirty="0">
                <a:solidFill>
                  <a:schemeClr val="tx1"/>
                </a:solidFill>
                <a:effectLst/>
                <a:latin typeface="Times New Roman" panose="02020603050405020304" pitchFamily="18" charset="0"/>
                <a:cs typeface="Times New Roman" panose="02020603050405020304" pitchFamily="18" charset="0"/>
              </a:rPr>
              <a:t> </a:t>
            </a:r>
            <a:r>
              <a:rPr lang="en-GB" b="1" dirty="0" err="1">
                <a:solidFill>
                  <a:schemeClr val="tx1"/>
                </a:solidFill>
                <a:latin typeface="Times New Roman" panose="02020603050405020304" pitchFamily="18" charset="0"/>
                <a:cs typeface="Times New Roman" panose="02020603050405020304" pitchFamily="18" charset="0"/>
              </a:rPr>
              <a:t>o</a:t>
            </a:r>
            <a:r>
              <a:rPr lang="en-GB" b="1" i="0" dirty="0" err="1">
                <a:solidFill>
                  <a:schemeClr val="tx1"/>
                </a:solidFill>
                <a:effectLst/>
                <a:latin typeface="Times New Roman" panose="02020603050405020304" pitchFamily="18" charset="0"/>
                <a:cs typeface="Times New Roman" panose="02020603050405020304" pitchFamily="18" charset="0"/>
              </a:rPr>
              <a:t>dnosa</a:t>
            </a:r>
            <a:r>
              <a:rPr lang="en-GB" b="1" i="0" dirty="0">
                <a:solidFill>
                  <a:schemeClr val="tx1"/>
                </a:solidFill>
                <a:effectLst/>
                <a:latin typeface="Times New Roman" panose="02020603050405020304" pitchFamily="18" charset="0"/>
                <a:cs typeface="Times New Roman" panose="02020603050405020304" pitchFamily="18" charset="0"/>
              </a:rPr>
              <a:t>:</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Grafovske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baze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posebno</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efikasne</a:t>
            </a:r>
            <a:r>
              <a:rPr lang="en-GB" b="0" i="0" dirty="0">
                <a:solidFill>
                  <a:schemeClr val="tx1"/>
                </a:solidFill>
                <a:effectLst/>
                <a:latin typeface="Times New Roman" panose="02020603050405020304" pitchFamily="18" charset="0"/>
                <a:cs typeface="Times New Roman" panose="02020603050405020304" pitchFamily="18" charset="0"/>
              </a:rPr>
              <a:t> u </a:t>
            </a:r>
            <a:r>
              <a:rPr lang="en-GB" b="0" i="0" dirty="0" err="1">
                <a:solidFill>
                  <a:schemeClr val="tx1"/>
                </a:solidFill>
                <a:effectLst/>
                <a:latin typeface="Times New Roman" panose="02020603050405020304" pitchFamily="18" charset="0"/>
                <a:cs typeface="Times New Roman" panose="02020603050405020304" pitchFamily="18" charset="0"/>
              </a:rPr>
              <a:t>situacijama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gde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međusobni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odnosi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ključni</a:t>
            </a:r>
            <a:r>
              <a:rPr lang="en-GB" b="0" i="0" dirty="0">
                <a:solidFill>
                  <a:schemeClr val="tx1"/>
                </a:solidFill>
                <a:effectLst/>
                <a:latin typeface="Times New Roman" panose="02020603050405020304" pitchFamily="18" charset="0"/>
                <a:cs typeface="Times New Roman" panose="02020603050405020304" pitchFamily="18" charset="0"/>
              </a:rPr>
              <a:t>.</a:t>
            </a:r>
          </a:p>
          <a:p>
            <a:pPr algn="l">
              <a:buFont typeface="Arial" panose="020B0604020202020204" pitchFamily="34" charset="0"/>
              <a:buChar char="•"/>
            </a:pPr>
            <a:endParaRPr lang="en-GB" b="0" i="0" dirty="0">
              <a:solidFill>
                <a:schemeClr val="tx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GB" b="1" i="0" dirty="0" err="1">
                <a:solidFill>
                  <a:schemeClr val="tx1"/>
                </a:solidFill>
                <a:effectLst/>
                <a:latin typeface="Times New Roman" panose="02020603050405020304" pitchFamily="18" charset="0"/>
                <a:cs typeface="Times New Roman" panose="02020603050405020304" pitchFamily="18" charset="0"/>
              </a:rPr>
              <a:t>Brza</a:t>
            </a:r>
            <a:r>
              <a:rPr lang="en-GB" b="1" i="0" dirty="0">
                <a:solidFill>
                  <a:schemeClr val="tx1"/>
                </a:solidFill>
                <a:effectLst/>
                <a:latin typeface="Times New Roman" panose="02020603050405020304" pitchFamily="18" charset="0"/>
                <a:cs typeface="Times New Roman" panose="02020603050405020304" pitchFamily="18" charset="0"/>
              </a:rPr>
              <a:t> </a:t>
            </a:r>
            <a:r>
              <a:rPr lang="en-GB" b="1" dirty="0" err="1">
                <a:solidFill>
                  <a:schemeClr val="tx1"/>
                </a:solidFill>
                <a:latin typeface="Times New Roman" panose="02020603050405020304" pitchFamily="18" charset="0"/>
                <a:cs typeface="Times New Roman" panose="02020603050405020304" pitchFamily="18" charset="0"/>
              </a:rPr>
              <a:t>n</a:t>
            </a:r>
            <a:r>
              <a:rPr lang="en-GB" b="1" i="0" dirty="0" err="1">
                <a:solidFill>
                  <a:schemeClr val="tx1"/>
                </a:solidFill>
                <a:effectLst/>
                <a:latin typeface="Times New Roman" panose="02020603050405020304" pitchFamily="18" charset="0"/>
                <a:cs typeface="Times New Roman" panose="02020603050405020304" pitchFamily="18" charset="0"/>
              </a:rPr>
              <a:t>avigacija</a:t>
            </a:r>
            <a:r>
              <a:rPr lang="en-GB" b="1" i="0" dirty="0">
                <a:solidFill>
                  <a:schemeClr val="tx1"/>
                </a:solidFill>
                <a:effectLst/>
                <a:latin typeface="Times New Roman" panose="02020603050405020304" pitchFamily="18" charset="0"/>
                <a:cs typeface="Times New Roman" panose="02020603050405020304" pitchFamily="18" charset="0"/>
              </a:rPr>
              <a:t>:</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Upiti</a:t>
            </a:r>
            <a:r>
              <a:rPr lang="en-GB" b="0" i="0" dirty="0">
                <a:solidFill>
                  <a:schemeClr val="tx1"/>
                </a:solidFill>
                <a:effectLst/>
                <a:latin typeface="Times New Roman" panose="02020603050405020304" pitchFamily="18" charset="0"/>
                <a:cs typeface="Times New Roman" panose="02020603050405020304" pitchFamily="18" charset="0"/>
              </a:rPr>
              <a:t> za </a:t>
            </a:r>
            <a:r>
              <a:rPr lang="en-GB" b="0" i="0" dirty="0" err="1">
                <a:solidFill>
                  <a:schemeClr val="tx1"/>
                </a:solidFill>
                <a:effectLst/>
                <a:latin typeface="Times New Roman" panose="02020603050405020304" pitchFamily="18" charset="0"/>
                <a:cs typeface="Times New Roman" panose="02020603050405020304" pitchFamily="18" charset="0"/>
              </a:rPr>
              <a:t>navigaciju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kroz</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podatke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brzi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intuitivni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zahvaljujući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grafovskoj</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strukturi</a:t>
            </a:r>
            <a:r>
              <a:rPr lang="en-GB" b="0" i="0" dirty="0">
                <a:solidFill>
                  <a:schemeClr val="tx1"/>
                </a:solidFill>
                <a:effectLst/>
                <a:latin typeface="Times New Roman" panose="02020603050405020304" pitchFamily="18" charset="0"/>
                <a:cs typeface="Times New Roman" panose="02020603050405020304" pitchFamily="18" charset="0"/>
              </a:rPr>
              <a:t>.</a:t>
            </a:r>
          </a:p>
          <a:p>
            <a:pPr algn="l">
              <a:buFont typeface="Arial" panose="020B0604020202020204" pitchFamily="34" charset="0"/>
              <a:buChar char="•"/>
            </a:pPr>
            <a:endParaRPr lang="en-GB" b="0" i="0" dirty="0">
              <a:solidFill>
                <a:schemeClr val="tx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GB" b="1" i="0" dirty="0" err="1">
                <a:solidFill>
                  <a:schemeClr val="tx1"/>
                </a:solidFill>
                <a:effectLst/>
                <a:latin typeface="Times New Roman" panose="02020603050405020304" pitchFamily="18" charset="0"/>
                <a:cs typeface="Times New Roman" panose="02020603050405020304" pitchFamily="18" charset="0"/>
              </a:rPr>
              <a:t>Fleksibilnost</a:t>
            </a:r>
            <a:r>
              <a:rPr lang="en-GB" b="1" i="0" dirty="0">
                <a:solidFill>
                  <a:schemeClr val="tx1"/>
                </a:solidFill>
                <a:effectLst/>
                <a:latin typeface="Times New Roman" panose="02020603050405020304" pitchFamily="18" charset="0"/>
                <a:cs typeface="Times New Roman" panose="02020603050405020304" pitchFamily="18" charset="0"/>
              </a:rPr>
              <a:t>:</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Fleksibilnost</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modela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omogućava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lako</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dodavanje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izmenu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entiteta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veza</a:t>
            </a:r>
            <a:r>
              <a:rPr lang="en-GB" b="0" i="0" dirty="0">
                <a:solidFill>
                  <a:schemeClr val="tx1"/>
                </a:solidFill>
                <a:effectLst/>
                <a:latin typeface="Times New Roman" panose="02020603050405020304" pitchFamily="18" charset="0"/>
                <a:cs typeface="Times New Roman" panose="02020603050405020304" pitchFamily="18" charset="0"/>
              </a:rPr>
              <a:t> bez </a:t>
            </a:r>
            <a:r>
              <a:rPr lang="en-GB" b="0" i="0" dirty="0" err="1">
                <a:solidFill>
                  <a:schemeClr val="tx1"/>
                </a:solidFill>
                <a:effectLst/>
                <a:latin typeface="Times New Roman" panose="02020603050405020304" pitchFamily="18" charset="0"/>
                <a:cs typeface="Times New Roman" panose="02020603050405020304" pitchFamily="18" charset="0"/>
              </a:rPr>
              <a:t>prekida</a:t>
            </a:r>
            <a:r>
              <a:rPr lang="en-GB" b="0" i="0" dirty="0">
                <a:solidFill>
                  <a:schemeClr val="tx1"/>
                </a:solidFill>
                <a:effectLst/>
                <a:latin typeface="Times New Roman" panose="02020603050405020304" pitchFamily="18" charset="0"/>
                <a:cs typeface="Times New Roman" panose="02020603050405020304" pitchFamily="18" charset="0"/>
              </a:rPr>
              <a:t> u </a:t>
            </a:r>
            <a:r>
              <a:rPr lang="en-GB" b="0" i="0" dirty="0" err="1">
                <a:solidFill>
                  <a:schemeClr val="tx1"/>
                </a:solidFill>
                <a:effectLst/>
                <a:latin typeface="Times New Roman" panose="02020603050405020304" pitchFamily="18" charset="0"/>
                <a:cs typeface="Times New Roman" panose="02020603050405020304" pitchFamily="18" charset="0"/>
              </a:rPr>
              <a:t>radu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sistema</a:t>
            </a:r>
            <a:r>
              <a:rPr lang="en-GB" b="0" i="0" dirty="0">
                <a:solidFill>
                  <a:schemeClr val="tx1"/>
                </a:solidFill>
                <a:effectLst/>
                <a:latin typeface="Times New Roman" panose="02020603050405020304" pitchFamily="18" charset="0"/>
                <a:cs typeface="Times New Roman" panose="02020603050405020304" pitchFamily="18" charset="0"/>
              </a:rPr>
              <a:t>.</a:t>
            </a:r>
          </a:p>
          <a:p>
            <a:pPr marL="0" lvl="0" indent="0" algn="l" rtl="0">
              <a:spcBef>
                <a:spcPts val="0"/>
              </a:spcBef>
              <a:spcAft>
                <a:spcPts val="0"/>
              </a:spcAft>
              <a:buNone/>
            </a:pPr>
            <a:endParaRPr dirty="0"/>
          </a:p>
        </p:txBody>
      </p:sp>
      <p:sp>
        <p:nvSpPr>
          <p:cNvPr id="3" name="Subtitle 2">
            <a:extLst>
              <a:ext uri="{FF2B5EF4-FFF2-40B4-BE49-F238E27FC236}">
                <a16:creationId xmlns:a16="http://schemas.microsoft.com/office/drawing/2014/main" id="{DBB7AE34-702E-E6C3-A98C-45F662987847}"/>
              </a:ext>
            </a:extLst>
          </p:cNvPr>
          <p:cNvSpPr>
            <a:spLocks noGrp="1"/>
          </p:cNvSpPr>
          <p:nvPr>
            <p:ph type="subTitle" idx="3"/>
          </p:nvPr>
        </p:nvSpPr>
        <p:spPr>
          <a:xfrm>
            <a:off x="407505" y="1542799"/>
            <a:ext cx="2802353" cy="379200"/>
          </a:xfrm>
        </p:spPr>
        <p:txBody>
          <a:bodyPr/>
          <a:lstStyle/>
          <a:p>
            <a:r>
              <a:rPr lang="en-GB" sz="1600" dirty="0" err="1">
                <a:solidFill>
                  <a:schemeClr val="tx1"/>
                </a:solidFill>
                <a:effectLst/>
                <a:latin typeface="Times New Roman" panose="02020603050405020304" pitchFamily="18" charset="0"/>
                <a:cs typeface="Times New Roman" panose="02020603050405020304" pitchFamily="18" charset="0"/>
              </a:rPr>
              <a:t>Prednosti</a:t>
            </a:r>
            <a:r>
              <a:rPr lang="en-GB" sz="1600" dirty="0">
                <a:solidFill>
                  <a:schemeClr val="tx1"/>
                </a:solidFill>
                <a:effectLst/>
                <a:latin typeface="Times New Roman" panose="02020603050405020304" pitchFamily="18" charset="0"/>
                <a:cs typeface="Times New Roman" panose="02020603050405020304" pitchFamily="18" charset="0"/>
              </a:rPr>
              <a:t> </a:t>
            </a:r>
            <a:r>
              <a:rPr lang="en-GB" sz="1600" dirty="0" err="1">
                <a:solidFill>
                  <a:schemeClr val="tx1"/>
                </a:solidFill>
                <a:effectLst/>
                <a:latin typeface="Times New Roman" panose="02020603050405020304" pitchFamily="18" charset="0"/>
                <a:cs typeface="Times New Roman" panose="02020603050405020304" pitchFamily="18" charset="0"/>
              </a:rPr>
              <a:t>Grafovskih</a:t>
            </a:r>
            <a:r>
              <a:rPr lang="en-GB" sz="1600" dirty="0">
                <a:solidFill>
                  <a:schemeClr val="tx1"/>
                </a:solidFill>
                <a:effectLst/>
                <a:latin typeface="Times New Roman" panose="02020603050405020304" pitchFamily="18" charset="0"/>
                <a:cs typeface="Times New Roman" panose="02020603050405020304" pitchFamily="18" charset="0"/>
              </a:rPr>
              <a:t> </a:t>
            </a:r>
            <a:r>
              <a:rPr lang="en-GB" sz="1600" dirty="0" err="1">
                <a:solidFill>
                  <a:schemeClr val="tx1"/>
                </a:solidFill>
                <a:latin typeface="Times New Roman" panose="02020603050405020304" pitchFamily="18" charset="0"/>
                <a:cs typeface="Times New Roman" panose="02020603050405020304" pitchFamily="18" charset="0"/>
              </a:rPr>
              <a:t>b</a:t>
            </a:r>
            <a:r>
              <a:rPr lang="en-GB" sz="1600" dirty="0" err="1">
                <a:solidFill>
                  <a:schemeClr val="tx1"/>
                </a:solidFill>
                <a:effectLst/>
                <a:latin typeface="Times New Roman" panose="02020603050405020304" pitchFamily="18" charset="0"/>
                <a:cs typeface="Times New Roman" panose="02020603050405020304" pitchFamily="18" charset="0"/>
              </a:rPr>
              <a:t>aza</a:t>
            </a:r>
            <a:endParaRPr lang="en-GB" sz="1600" dirty="0">
              <a:solidFill>
                <a:schemeClr val="tx1"/>
              </a:solidFill>
              <a:latin typeface="Times New Roman" panose="020206030504050203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id="{72D09CF3-2DCB-CB1C-55C5-8EB2DF287410}"/>
              </a:ext>
            </a:extLst>
          </p:cNvPr>
          <p:cNvSpPr>
            <a:spLocks noGrp="1"/>
          </p:cNvSpPr>
          <p:nvPr>
            <p:ph type="subTitle" idx="4"/>
          </p:nvPr>
        </p:nvSpPr>
        <p:spPr>
          <a:xfrm>
            <a:off x="4572000" y="1542799"/>
            <a:ext cx="3414384" cy="379200"/>
          </a:xfrm>
        </p:spPr>
        <p:txBody>
          <a:bodyPr/>
          <a:lstStyle/>
          <a:p>
            <a:r>
              <a:rPr lang="en-GB" sz="1600" dirty="0" err="1">
                <a:solidFill>
                  <a:schemeClr val="tx1"/>
                </a:solidFill>
                <a:effectLst/>
                <a:latin typeface="Times New Roman" panose="02020603050405020304" pitchFamily="18" charset="0"/>
                <a:cs typeface="Times New Roman" panose="02020603050405020304" pitchFamily="18" charset="0"/>
              </a:rPr>
              <a:t>Nedostaci</a:t>
            </a:r>
            <a:r>
              <a:rPr lang="en-GB" sz="1600" dirty="0">
                <a:solidFill>
                  <a:schemeClr val="tx1"/>
                </a:solidFill>
                <a:effectLst/>
                <a:latin typeface="Times New Roman" panose="02020603050405020304" pitchFamily="18" charset="0"/>
                <a:cs typeface="Times New Roman" panose="02020603050405020304" pitchFamily="18" charset="0"/>
              </a:rPr>
              <a:t> </a:t>
            </a:r>
            <a:r>
              <a:rPr lang="en-GB" sz="1600" dirty="0" err="1">
                <a:solidFill>
                  <a:schemeClr val="tx1"/>
                </a:solidFill>
                <a:effectLst/>
                <a:latin typeface="Times New Roman" panose="02020603050405020304" pitchFamily="18" charset="0"/>
                <a:cs typeface="Times New Roman" panose="02020603050405020304" pitchFamily="18" charset="0"/>
              </a:rPr>
              <a:t>Grafovskih</a:t>
            </a:r>
            <a:r>
              <a:rPr lang="en-GB" sz="1600" dirty="0">
                <a:solidFill>
                  <a:schemeClr val="tx1"/>
                </a:solidFill>
                <a:effectLst/>
                <a:latin typeface="Times New Roman" panose="02020603050405020304" pitchFamily="18" charset="0"/>
                <a:cs typeface="Times New Roman" panose="02020603050405020304" pitchFamily="18" charset="0"/>
              </a:rPr>
              <a:t> </a:t>
            </a:r>
            <a:r>
              <a:rPr lang="en-GB" sz="1600" dirty="0" err="1">
                <a:solidFill>
                  <a:schemeClr val="tx1"/>
                </a:solidFill>
                <a:latin typeface="Times New Roman" panose="02020603050405020304" pitchFamily="18" charset="0"/>
                <a:cs typeface="Times New Roman" panose="02020603050405020304" pitchFamily="18" charset="0"/>
              </a:rPr>
              <a:t>b</a:t>
            </a:r>
            <a:r>
              <a:rPr lang="en-GB" sz="1600" dirty="0" err="1">
                <a:solidFill>
                  <a:schemeClr val="tx1"/>
                </a:solidFill>
                <a:effectLst/>
                <a:latin typeface="Times New Roman" panose="02020603050405020304" pitchFamily="18" charset="0"/>
                <a:cs typeface="Times New Roman" panose="02020603050405020304" pitchFamily="18" charset="0"/>
              </a:rPr>
              <a:t>aza</a:t>
            </a:r>
            <a:endParaRPr lang="en-GB"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1612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grpSp>
        <p:nvGrpSpPr>
          <p:cNvPr id="336" name="Google Shape;336;p29"/>
          <p:cNvGrpSpPr/>
          <p:nvPr/>
        </p:nvGrpSpPr>
        <p:grpSpPr>
          <a:xfrm>
            <a:off x="7838991" y="3512032"/>
            <a:ext cx="1092630" cy="1328080"/>
            <a:chOff x="7838991" y="3512032"/>
            <a:chExt cx="1092630" cy="1328080"/>
          </a:xfrm>
        </p:grpSpPr>
        <p:pic>
          <p:nvPicPr>
            <p:cNvPr id="337" name="Google Shape;337;p29"/>
            <p:cNvPicPr preferRelativeResize="0"/>
            <p:nvPr/>
          </p:nvPicPr>
          <p:blipFill>
            <a:blip r:embed="rId3">
              <a:alphaModFix/>
            </a:blip>
            <a:stretch>
              <a:fillRect/>
            </a:stretch>
          </p:blipFill>
          <p:spPr>
            <a:xfrm rot="-5400000" flipH="1">
              <a:off x="7839328" y="3511695"/>
              <a:ext cx="1091957" cy="1092630"/>
            </a:xfrm>
            <a:prstGeom prst="rect">
              <a:avLst/>
            </a:prstGeom>
            <a:noFill/>
            <a:ln>
              <a:noFill/>
            </a:ln>
          </p:spPr>
        </p:pic>
        <p:sp>
          <p:nvSpPr>
            <p:cNvPr id="338" name="Google Shape;338;p29"/>
            <p:cNvSpPr/>
            <p:nvPr/>
          </p:nvSpPr>
          <p:spPr>
            <a:xfrm rot="-2700000">
              <a:off x="8218376" y="4437064"/>
              <a:ext cx="333896" cy="333896"/>
            </a:xfrm>
            <a:prstGeom prst="roundRect">
              <a:avLst>
                <a:gd name="adj" fmla="val 16094"/>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9"/>
          <p:cNvSpPr txBox="1">
            <a:spLocks noGrp="1"/>
          </p:cNvSpPr>
          <p:nvPr>
            <p:ph type="title"/>
          </p:nvPr>
        </p:nvSpPr>
        <p:spPr>
          <a:xfrm>
            <a:off x="447261" y="816845"/>
            <a:ext cx="42948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200" b="1" i="0" dirty="0" err="1">
                <a:solidFill>
                  <a:schemeClr val="tx1"/>
                </a:solidFill>
                <a:effectLst/>
                <a:latin typeface="Times New Roman" panose="02020603050405020304" pitchFamily="18" charset="0"/>
                <a:cs typeface="Times New Roman" panose="02020603050405020304" pitchFamily="18" charset="0"/>
              </a:rPr>
              <a:t>Osnovne</a:t>
            </a:r>
            <a:r>
              <a:rPr lang="en-GB" sz="2200" b="1" i="0" dirty="0">
                <a:solidFill>
                  <a:schemeClr val="tx1"/>
                </a:solidFill>
                <a:effectLst/>
                <a:latin typeface="Times New Roman" panose="02020603050405020304" pitchFamily="18" charset="0"/>
                <a:cs typeface="Times New Roman" panose="02020603050405020304" pitchFamily="18" charset="0"/>
              </a:rPr>
              <a:t> </a:t>
            </a:r>
            <a:r>
              <a:rPr lang="en-GB" sz="2200" dirty="0" err="1">
                <a:solidFill>
                  <a:schemeClr val="tx1"/>
                </a:solidFill>
                <a:latin typeface="Times New Roman" panose="02020603050405020304" pitchFamily="18" charset="0"/>
                <a:cs typeface="Times New Roman" panose="02020603050405020304" pitchFamily="18" charset="0"/>
              </a:rPr>
              <a:t>k</a:t>
            </a:r>
            <a:r>
              <a:rPr lang="en-GB" sz="2200" b="1" i="0" dirty="0" err="1">
                <a:solidFill>
                  <a:schemeClr val="tx1"/>
                </a:solidFill>
                <a:effectLst/>
                <a:latin typeface="Times New Roman" panose="02020603050405020304" pitchFamily="18" charset="0"/>
                <a:cs typeface="Times New Roman" panose="02020603050405020304" pitchFamily="18" charset="0"/>
              </a:rPr>
              <a:t>arakteristike</a:t>
            </a:r>
            <a:r>
              <a:rPr lang="en-GB" sz="2200" b="1" i="0" dirty="0">
                <a:solidFill>
                  <a:schemeClr val="tx1"/>
                </a:solidFill>
                <a:effectLst/>
                <a:latin typeface="Times New Roman" panose="02020603050405020304" pitchFamily="18" charset="0"/>
                <a:cs typeface="Times New Roman" panose="02020603050405020304" pitchFamily="18" charset="0"/>
              </a:rPr>
              <a:t> Neo4j-a</a:t>
            </a:r>
            <a:endParaRPr sz="2200" dirty="0">
              <a:solidFill>
                <a:schemeClr val="tx1"/>
              </a:solidFill>
              <a:latin typeface="Times New Roman" panose="02020603050405020304" pitchFamily="18" charset="0"/>
              <a:cs typeface="Times New Roman" panose="02020603050405020304" pitchFamily="18" charset="0"/>
            </a:endParaRPr>
          </a:p>
        </p:txBody>
      </p:sp>
      <p:sp>
        <p:nvSpPr>
          <p:cNvPr id="340" name="Google Shape;340;p29"/>
          <p:cNvSpPr txBox="1">
            <a:spLocks noGrp="1"/>
          </p:cNvSpPr>
          <p:nvPr>
            <p:ph type="subTitle" idx="1"/>
          </p:nvPr>
        </p:nvSpPr>
        <p:spPr>
          <a:xfrm>
            <a:off x="897081" y="1910253"/>
            <a:ext cx="3190461" cy="2298300"/>
          </a:xfrm>
          <a:prstGeom prst="rect">
            <a:avLst/>
          </a:prstGeom>
        </p:spPr>
        <p:txBody>
          <a:bodyPr spcFirstLastPara="1" wrap="square" lIns="91425" tIns="91425" rIns="91425" bIns="91425" anchor="t" anchorCtr="0">
            <a:noAutofit/>
          </a:bodyPr>
          <a:lstStyle/>
          <a:p>
            <a:pPr marL="171450" indent="-171450">
              <a:buFont typeface="Wingdings" panose="05000000000000000000" pitchFamily="2" charset="2"/>
              <a:buChar char="v"/>
            </a:pPr>
            <a:r>
              <a:rPr lang="en-US" sz="1800" dirty="0" err="1">
                <a:latin typeface="Times New Roman" panose="02020603050405020304" pitchFamily="18" charset="0"/>
                <a:cs typeface="Times New Roman" panose="02020603050405020304" pitchFamily="18" charset="0"/>
              </a:rPr>
              <a:t>Čvorovi</a:t>
            </a:r>
            <a:endParaRPr lang="en-US" sz="1800" dirty="0">
              <a:latin typeface="Times New Roman" panose="02020603050405020304" pitchFamily="18" charset="0"/>
              <a:cs typeface="Times New Roman" panose="02020603050405020304" pitchFamily="18" charset="0"/>
            </a:endParaRPr>
          </a:p>
          <a:p>
            <a:pPr marL="171450" indent="-171450">
              <a:buFont typeface="Wingdings" panose="05000000000000000000" pitchFamily="2" charset="2"/>
              <a:buChar char="v"/>
            </a:pPr>
            <a:endParaRPr lang="en-US" sz="1800" dirty="0">
              <a:latin typeface="Times New Roman" panose="02020603050405020304" pitchFamily="18" charset="0"/>
              <a:cs typeface="Times New Roman" panose="02020603050405020304" pitchFamily="18" charset="0"/>
            </a:endParaRPr>
          </a:p>
          <a:p>
            <a:pPr marL="171450" indent="-171450">
              <a:buFont typeface="Wingdings" panose="05000000000000000000" pitchFamily="2" charset="2"/>
              <a:buChar char="v"/>
            </a:pPr>
            <a:r>
              <a:rPr lang="en-US" sz="1800" dirty="0" err="1">
                <a:latin typeface="Times New Roman" panose="02020603050405020304" pitchFamily="18" charset="0"/>
                <a:cs typeface="Times New Roman" panose="02020603050405020304" pitchFamily="18" charset="0"/>
              </a:rPr>
              <a:t>Veze</a:t>
            </a:r>
            <a:r>
              <a:rPr lang="en-US" sz="1800" dirty="0">
                <a:latin typeface="Times New Roman" panose="02020603050405020304" pitchFamily="18" charset="0"/>
                <a:cs typeface="Times New Roman" panose="02020603050405020304" pitchFamily="18" charset="0"/>
              </a:rPr>
              <a:t> </a:t>
            </a:r>
          </a:p>
          <a:p>
            <a:pPr marL="171450" indent="-171450">
              <a:buFont typeface="Wingdings" panose="05000000000000000000" pitchFamily="2" charset="2"/>
              <a:buChar char="v"/>
            </a:pPr>
            <a:endParaRPr lang="en-US" sz="1800" dirty="0">
              <a:latin typeface="Times New Roman" panose="02020603050405020304" pitchFamily="18" charset="0"/>
              <a:cs typeface="Times New Roman" panose="02020603050405020304" pitchFamily="18" charset="0"/>
            </a:endParaRPr>
          </a:p>
          <a:p>
            <a:pPr marL="171450" indent="-171450">
              <a:buFont typeface="Wingdings" panose="05000000000000000000" pitchFamily="2" charset="2"/>
              <a:buChar char="v"/>
            </a:pPr>
            <a:r>
              <a:rPr lang="en-US" sz="1800" dirty="0" err="1">
                <a:latin typeface="Times New Roman" panose="02020603050405020304" pitchFamily="18" charset="0"/>
                <a:cs typeface="Times New Roman" panose="02020603050405020304" pitchFamily="18" charset="0"/>
              </a:rPr>
              <a:t>Svojstva</a:t>
            </a:r>
            <a:endParaRPr sz="1800" dirty="0">
              <a:latin typeface="Times New Roman" panose="02020603050405020304" pitchFamily="18" charset="0"/>
              <a:cs typeface="Times New Roman" panose="02020603050405020304" pitchFamily="18" charset="0"/>
            </a:endParaRPr>
          </a:p>
        </p:txBody>
      </p:sp>
      <p:pic>
        <p:nvPicPr>
          <p:cNvPr id="342" name="Google Shape;342;p29"/>
          <p:cNvPicPr preferRelativeResize="0"/>
          <p:nvPr/>
        </p:nvPicPr>
        <p:blipFill>
          <a:blip r:embed="rId4">
            <a:alphaModFix amt="70000"/>
          </a:blip>
          <a:stretch>
            <a:fillRect/>
          </a:stretch>
        </p:blipFill>
        <p:spPr>
          <a:xfrm rot="8099886">
            <a:off x="5164788" y="2310222"/>
            <a:ext cx="523056" cy="523056"/>
          </a:xfrm>
          <a:prstGeom prst="rect">
            <a:avLst/>
          </a:prstGeom>
          <a:noFill/>
          <a:ln>
            <a:noFill/>
          </a:ln>
        </p:spPr>
      </p:pic>
      <p:pic>
        <p:nvPicPr>
          <p:cNvPr id="17" name="Picture 16" descr="A diagram of a couple of people&#10;&#10;Description automatically generated">
            <a:extLst>
              <a:ext uri="{FF2B5EF4-FFF2-40B4-BE49-F238E27FC236}">
                <a16:creationId xmlns:a16="http://schemas.microsoft.com/office/drawing/2014/main" id="{B86830CB-BF0D-CC65-AFC1-BD5FE3649276}"/>
              </a:ext>
            </a:extLst>
          </p:cNvPr>
          <p:cNvPicPr>
            <a:picLocks noChangeAspect="1"/>
          </p:cNvPicPr>
          <p:nvPr/>
        </p:nvPicPr>
        <p:blipFill>
          <a:blip r:embed="rId5"/>
          <a:stretch>
            <a:fillRect/>
          </a:stretch>
        </p:blipFill>
        <p:spPr>
          <a:xfrm>
            <a:off x="2981739" y="1674129"/>
            <a:ext cx="5639686" cy="2172313"/>
          </a:xfrm>
          <a:prstGeom prst="rect">
            <a:avLst/>
          </a:prstGeom>
        </p:spPr>
      </p:pic>
    </p:spTree>
    <p:extLst>
      <p:ext uri="{BB962C8B-B14F-4D97-AF65-F5344CB8AC3E}">
        <p14:creationId xmlns:p14="http://schemas.microsoft.com/office/powerpoint/2010/main" val="1515482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6" name="Google Shape;486;p35"/>
          <p:cNvSpPr txBox="1">
            <a:spLocks noGrp="1"/>
          </p:cNvSpPr>
          <p:nvPr>
            <p:ph type="title" idx="2"/>
          </p:nvPr>
        </p:nvSpPr>
        <p:spPr>
          <a:xfrm>
            <a:off x="516836" y="579366"/>
            <a:ext cx="4242476" cy="76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200" b="1" i="0" dirty="0" err="1">
                <a:solidFill>
                  <a:schemeClr val="tx1"/>
                </a:solidFill>
                <a:effectLst/>
                <a:latin typeface="Times New Roman" panose="02020603050405020304" pitchFamily="18" charset="0"/>
                <a:cs typeface="Times New Roman" panose="02020603050405020304" pitchFamily="18" charset="0"/>
              </a:rPr>
              <a:t>Osnovne</a:t>
            </a:r>
            <a:r>
              <a:rPr lang="en-GB" sz="2200" b="1" i="0" dirty="0">
                <a:solidFill>
                  <a:schemeClr val="tx1"/>
                </a:solidFill>
                <a:effectLst/>
                <a:latin typeface="Times New Roman" panose="02020603050405020304" pitchFamily="18" charset="0"/>
                <a:cs typeface="Times New Roman" panose="02020603050405020304" pitchFamily="18" charset="0"/>
              </a:rPr>
              <a:t> </a:t>
            </a:r>
            <a:r>
              <a:rPr lang="en-GB" sz="2200" dirty="0" err="1">
                <a:solidFill>
                  <a:schemeClr val="tx1"/>
                </a:solidFill>
                <a:latin typeface="Times New Roman" panose="02020603050405020304" pitchFamily="18" charset="0"/>
                <a:cs typeface="Times New Roman" panose="02020603050405020304" pitchFamily="18" charset="0"/>
              </a:rPr>
              <a:t>k</a:t>
            </a:r>
            <a:r>
              <a:rPr lang="en-GB" sz="2200" b="1" i="0" dirty="0" err="1">
                <a:solidFill>
                  <a:schemeClr val="tx1"/>
                </a:solidFill>
                <a:effectLst/>
                <a:latin typeface="Times New Roman" panose="02020603050405020304" pitchFamily="18" charset="0"/>
                <a:cs typeface="Times New Roman" panose="02020603050405020304" pitchFamily="18" charset="0"/>
              </a:rPr>
              <a:t>arakteristike</a:t>
            </a:r>
            <a:r>
              <a:rPr lang="en-GB" sz="2200" b="1" i="0" dirty="0">
                <a:solidFill>
                  <a:schemeClr val="tx1"/>
                </a:solidFill>
                <a:effectLst/>
                <a:latin typeface="Times New Roman" panose="02020603050405020304" pitchFamily="18" charset="0"/>
                <a:cs typeface="Times New Roman" panose="02020603050405020304" pitchFamily="18" charset="0"/>
              </a:rPr>
              <a:t> Neo4j-a</a:t>
            </a:r>
            <a:endParaRPr sz="2200" dirty="0"/>
          </a:p>
        </p:txBody>
      </p:sp>
      <p:sp>
        <p:nvSpPr>
          <p:cNvPr id="489" name="Google Shape;489;p35"/>
          <p:cNvSpPr txBox="1">
            <a:spLocks noGrp="1"/>
          </p:cNvSpPr>
          <p:nvPr>
            <p:ph type="subTitle" idx="5"/>
          </p:nvPr>
        </p:nvSpPr>
        <p:spPr>
          <a:xfrm>
            <a:off x="789424" y="1828800"/>
            <a:ext cx="5605727" cy="2609050"/>
          </a:xfrm>
          <a:prstGeom prst="rect">
            <a:avLst/>
          </a:prstGeom>
        </p:spPr>
        <p:txBody>
          <a:bodyPr spcFirstLastPara="1" wrap="square" lIns="91425" tIns="91425" rIns="91425" bIns="91425" anchor="t" anchorCtr="0">
            <a:noAutofit/>
          </a:bodyPr>
          <a:lstStyle/>
          <a:p>
            <a:pPr marL="171450" lvl="0" indent="-171450" algn="just" rtl="0">
              <a:spcBef>
                <a:spcPts val="0"/>
              </a:spcBef>
              <a:spcAft>
                <a:spcPts val="0"/>
              </a:spcAft>
              <a:buFont typeface="Wingdings" panose="05000000000000000000" pitchFamily="2" charset="2"/>
              <a:buChar char="q"/>
            </a:pPr>
            <a:r>
              <a:rPr lang="en-GB" b="0" i="0" dirty="0">
                <a:solidFill>
                  <a:schemeClr val="tx1"/>
                </a:solidFill>
                <a:effectLst/>
                <a:latin typeface="Times New Roman" panose="02020603050405020304" pitchFamily="18" charset="0"/>
                <a:cs typeface="Times New Roman" panose="02020603050405020304" pitchFamily="18" charset="0"/>
              </a:rPr>
              <a:t>Neo4j se </a:t>
            </a:r>
            <a:r>
              <a:rPr lang="en-GB" b="0" i="0" dirty="0" err="1">
                <a:solidFill>
                  <a:schemeClr val="tx1"/>
                </a:solidFill>
                <a:effectLst/>
                <a:latin typeface="Times New Roman" panose="02020603050405020304" pitchFamily="18" charset="0"/>
                <a:cs typeface="Times New Roman" panose="02020603050405020304" pitchFamily="18" charset="0"/>
              </a:rPr>
              <a:t>temelji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na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jednostavnom</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ali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moćnom</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konceptu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čvorova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veza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svojstava</a:t>
            </a:r>
            <a:r>
              <a:rPr lang="en-GB" b="0" i="0" dirty="0">
                <a:solidFill>
                  <a:schemeClr val="tx1"/>
                </a:solidFill>
                <a:effectLst/>
                <a:latin typeface="Times New Roman" panose="02020603050405020304" pitchFamily="18" charset="0"/>
                <a:cs typeface="Times New Roman" panose="02020603050405020304" pitchFamily="18" charset="0"/>
              </a:rPr>
              <a:t>. </a:t>
            </a:r>
          </a:p>
          <a:p>
            <a:pPr marL="171450" lvl="0" indent="-171450" algn="just" rtl="0">
              <a:spcBef>
                <a:spcPts val="0"/>
              </a:spcBef>
              <a:spcAft>
                <a:spcPts val="0"/>
              </a:spcAft>
              <a:buFont typeface="Wingdings" panose="05000000000000000000" pitchFamily="2" charset="2"/>
              <a:buChar char="q"/>
            </a:pPr>
            <a:endParaRPr lang="en-GB" dirty="0">
              <a:solidFill>
                <a:schemeClr val="tx1"/>
              </a:solidFill>
              <a:latin typeface="Times New Roman" panose="02020603050405020304" pitchFamily="18" charset="0"/>
              <a:cs typeface="Times New Roman" panose="02020603050405020304" pitchFamily="18" charset="0"/>
            </a:endParaRPr>
          </a:p>
          <a:p>
            <a:pPr marL="628650" lvl="1" indent="-171450" algn="just">
              <a:buFont typeface="Courier New" panose="02070309020205020404" pitchFamily="49" charset="0"/>
              <a:buChar char="o"/>
            </a:pPr>
            <a:r>
              <a:rPr lang="en-GB" b="0" i="0" dirty="0" err="1">
                <a:solidFill>
                  <a:schemeClr val="tx1"/>
                </a:solidFill>
                <a:effectLst/>
                <a:latin typeface="Times New Roman" panose="02020603050405020304" pitchFamily="18" charset="0"/>
                <a:cs typeface="Times New Roman" panose="02020603050405020304" pitchFamily="18" charset="0"/>
              </a:rPr>
              <a:t>Čvorovi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predstavljaju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osnovne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entitete</a:t>
            </a:r>
            <a:endParaRPr lang="en-GB" b="0" i="0" dirty="0">
              <a:solidFill>
                <a:schemeClr val="tx1"/>
              </a:solidFill>
              <a:effectLst/>
              <a:latin typeface="Times New Roman" panose="02020603050405020304" pitchFamily="18" charset="0"/>
              <a:cs typeface="Times New Roman" panose="02020603050405020304" pitchFamily="18" charset="0"/>
            </a:endParaRPr>
          </a:p>
          <a:p>
            <a:pPr marL="628650" lvl="1" indent="-171450" algn="just">
              <a:buFont typeface="Courier New" panose="02070309020205020404" pitchFamily="49" charset="0"/>
              <a:buChar char="o"/>
            </a:pPr>
            <a:endParaRPr lang="en-GB" dirty="0">
              <a:solidFill>
                <a:schemeClr val="tx1"/>
              </a:solidFill>
              <a:latin typeface="Times New Roman" panose="02020603050405020304" pitchFamily="18" charset="0"/>
              <a:cs typeface="Times New Roman" panose="02020603050405020304" pitchFamily="18" charset="0"/>
            </a:endParaRPr>
          </a:p>
          <a:p>
            <a:pPr marL="628650" lvl="1" indent="-171450" algn="just">
              <a:buFont typeface="Courier New" panose="02070309020205020404" pitchFamily="49" charset="0"/>
              <a:buChar char="o"/>
            </a:pPr>
            <a:r>
              <a:rPr lang="en-GB" dirty="0" err="1">
                <a:solidFill>
                  <a:schemeClr val="tx1"/>
                </a:solidFill>
                <a:latin typeface="Times New Roman" panose="02020603050405020304" pitchFamily="18" charset="0"/>
                <a:cs typeface="Times New Roman" panose="02020603050405020304" pitchFamily="18" charset="0"/>
              </a:rPr>
              <a:t>V</a:t>
            </a:r>
            <a:r>
              <a:rPr lang="en-GB" b="0" i="0" dirty="0" err="1">
                <a:solidFill>
                  <a:schemeClr val="tx1"/>
                </a:solidFill>
                <a:effectLst/>
                <a:latin typeface="Times New Roman" panose="02020603050405020304" pitchFamily="18" charset="0"/>
                <a:cs typeface="Times New Roman" panose="02020603050405020304" pitchFamily="18" charset="0"/>
              </a:rPr>
              <a:t>eze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uspostavljaju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odnose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između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čvorova</a:t>
            </a:r>
            <a:endParaRPr lang="en-GB" b="0" i="0" dirty="0">
              <a:solidFill>
                <a:schemeClr val="tx1"/>
              </a:solidFill>
              <a:effectLst/>
              <a:latin typeface="Times New Roman" panose="02020603050405020304" pitchFamily="18" charset="0"/>
              <a:cs typeface="Times New Roman" panose="02020603050405020304" pitchFamily="18" charset="0"/>
            </a:endParaRPr>
          </a:p>
          <a:p>
            <a:pPr marL="628650" lvl="1" indent="-171450" algn="just">
              <a:buFont typeface="Courier New" panose="02070309020205020404" pitchFamily="49" charset="0"/>
              <a:buChar char="o"/>
            </a:pPr>
            <a:endParaRPr lang="en-GB" dirty="0">
              <a:solidFill>
                <a:schemeClr val="tx1"/>
              </a:solidFill>
              <a:latin typeface="Times New Roman" panose="02020603050405020304" pitchFamily="18" charset="0"/>
              <a:cs typeface="Times New Roman" panose="02020603050405020304" pitchFamily="18" charset="0"/>
            </a:endParaRPr>
          </a:p>
          <a:p>
            <a:pPr marL="628650" lvl="1" indent="-171450" algn="just">
              <a:buFont typeface="Courier New" panose="02070309020205020404" pitchFamily="49" charset="0"/>
              <a:buChar char="o"/>
            </a:pPr>
            <a:r>
              <a:rPr lang="en-GB" b="0" i="0" dirty="0" err="1">
                <a:solidFill>
                  <a:schemeClr val="tx1"/>
                </a:solidFill>
                <a:effectLst/>
                <a:latin typeface="Times New Roman" panose="02020603050405020304" pitchFamily="18" charset="0"/>
                <a:cs typeface="Times New Roman" panose="02020603050405020304" pitchFamily="18" charset="0"/>
              </a:rPr>
              <a:t>Svojstva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čvorova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veza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omogućavaju</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dodavanje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relevantnih</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informacija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atributa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čime</a:t>
            </a:r>
            <a:r>
              <a:rPr lang="en-GB" b="0" i="0" dirty="0">
                <a:solidFill>
                  <a:schemeClr val="tx1"/>
                </a:solidFill>
                <a:effectLst/>
                <a:latin typeface="Times New Roman" panose="02020603050405020304" pitchFamily="18" charset="0"/>
                <a:cs typeface="Times New Roman" panose="02020603050405020304" pitchFamily="18" charset="0"/>
              </a:rPr>
              <a:t> se </a:t>
            </a:r>
            <a:r>
              <a:rPr lang="en-GB" b="0" i="0" dirty="0" err="1">
                <a:solidFill>
                  <a:schemeClr val="tx1"/>
                </a:solidFill>
                <a:effectLst/>
                <a:latin typeface="Times New Roman" panose="02020603050405020304" pitchFamily="18" charset="0"/>
                <a:cs typeface="Times New Roman" panose="02020603050405020304" pitchFamily="18" charset="0"/>
              </a:rPr>
              <a:t>obogaćuje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struktura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podataka</a:t>
            </a:r>
            <a:endParaRPr lang="en-GB" b="0" i="0" dirty="0">
              <a:solidFill>
                <a:schemeClr val="tx1"/>
              </a:solidFill>
              <a:effectLst/>
              <a:latin typeface="Times New Roman" panose="02020603050405020304" pitchFamily="18" charset="0"/>
              <a:cs typeface="Times New Roman" panose="02020603050405020304" pitchFamily="18" charset="0"/>
            </a:endParaRPr>
          </a:p>
          <a:p>
            <a:pPr marL="171450" lvl="0" indent="-171450" algn="just" rtl="0">
              <a:spcBef>
                <a:spcPts val="0"/>
              </a:spcBef>
              <a:spcAft>
                <a:spcPts val="0"/>
              </a:spcAft>
              <a:buFont typeface="Courier New" panose="02070309020205020404" pitchFamily="49" charset="0"/>
              <a:buChar char="o"/>
            </a:pPr>
            <a:endParaRPr lang="en-GB" dirty="0">
              <a:solidFill>
                <a:schemeClr val="tx1"/>
              </a:solidFill>
              <a:latin typeface="Times New Roman" panose="02020603050405020304" pitchFamily="18" charset="0"/>
              <a:cs typeface="Times New Roman" panose="02020603050405020304" pitchFamily="18" charset="0"/>
            </a:endParaRPr>
          </a:p>
          <a:p>
            <a:pPr marL="171450" lvl="0" indent="-171450" algn="just" rtl="0">
              <a:spcBef>
                <a:spcPts val="0"/>
              </a:spcBef>
              <a:spcAft>
                <a:spcPts val="0"/>
              </a:spcAft>
              <a:buFont typeface="Wingdings" panose="05000000000000000000" pitchFamily="2" charset="2"/>
              <a:buChar char="q"/>
            </a:pPr>
            <a:r>
              <a:rPr lang="en-GB" b="0" i="0" dirty="0" err="1">
                <a:solidFill>
                  <a:schemeClr val="tx1"/>
                </a:solidFill>
                <a:effectLst/>
                <a:latin typeface="Times New Roman" panose="02020603050405020304" pitchFamily="18" charset="0"/>
                <a:cs typeface="Times New Roman" panose="02020603050405020304" pitchFamily="18" charset="0"/>
              </a:rPr>
              <a:t>Ovaj</a:t>
            </a:r>
            <a:r>
              <a:rPr lang="en-GB" b="0" i="0" dirty="0">
                <a:solidFill>
                  <a:schemeClr val="tx1"/>
                </a:solidFill>
                <a:effectLst/>
                <a:latin typeface="Times New Roman" panose="02020603050405020304" pitchFamily="18" charset="0"/>
                <a:cs typeface="Times New Roman" panose="02020603050405020304" pitchFamily="18" charset="0"/>
              </a:rPr>
              <a:t> model </a:t>
            </a:r>
            <a:r>
              <a:rPr lang="en-GB" b="0" i="0" dirty="0" err="1">
                <a:solidFill>
                  <a:schemeClr val="tx1"/>
                </a:solidFill>
                <a:effectLst/>
                <a:latin typeface="Times New Roman" panose="02020603050405020304" pitchFamily="18" charset="0"/>
                <a:cs typeface="Times New Roman" panose="02020603050405020304" pitchFamily="18" charset="0"/>
              </a:rPr>
              <a:t>pruža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fleksibilnost</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jasnoću</a:t>
            </a:r>
            <a:r>
              <a:rPr lang="en-GB" b="0" i="0" dirty="0">
                <a:solidFill>
                  <a:schemeClr val="tx1"/>
                </a:solidFill>
                <a:effectLst/>
                <a:latin typeface="Times New Roman" panose="02020603050405020304" pitchFamily="18" charset="0"/>
                <a:cs typeface="Times New Roman" panose="02020603050405020304" pitchFamily="18" charset="0"/>
              </a:rPr>
              <a:t> u </a:t>
            </a:r>
            <a:r>
              <a:rPr lang="en-GB" b="0" i="0" dirty="0" err="1">
                <a:solidFill>
                  <a:schemeClr val="tx1"/>
                </a:solidFill>
                <a:effectLst/>
                <a:latin typeface="Times New Roman" panose="02020603050405020304" pitchFamily="18" charset="0"/>
                <a:cs typeface="Times New Roman" panose="02020603050405020304" pitchFamily="18" charset="0"/>
              </a:rPr>
              <a:t>reprezentaciji</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stvarnog</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sveta</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što</a:t>
            </a:r>
            <a:r>
              <a:rPr lang="en-GB" b="0" i="0" dirty="0">
                <a:solidFill>
                  <a:schemeClr val="tx1"/>
                </a:solidFill>
                <a:effectLst/>
                <a:latin typeface="Times New Roman" panose="02020603050405020304" pitchFamily="18" charset="0"/>
                <a:cs typeface="Times New Roman" panose="02020603050405020304" pitchFamily="18" charset="0"/>
              </a:rPr>
              <a:t> je </a:t>
            </a:r>
            <a:r>
              <a:rPr lang="en-GB" b="0" i="0" dirty="0" err="1">
                <a:solidFill>
                  <a:schemeClr val="tx1"/>
                </a:solidFill>
                <a:effectLst/>
                <a:latin typeface="Times New Roman" panose="02020603050405020304" pitchFamily="18" charset="0"/>
                <a:cs typeface="Times New Roman" panose="02020603050405020304" pitchFamily="18" charset="0"/>
              </a:rPr>
              <a:t>ključno</a:t>
            </a:r>
            <a:r>
              <a:rPr lang="en-GB" b="0" i="0" dirty="0">
                <a:solidFill>
                  <a:schemeClr val="tx1"/>
                </a:solidFill>
                <a:effectLst/>
                <a:latin typeface="Times New Roman" panose="02020603050405020304" pitchFamily="18" charset="0"/>
                <a:cs typeface="Times New Roman" panose="02020603050405020304" pitchFamily="18" charset="0"/>
              </a:rPr>
              <a:t> za </a:t>
            </a:r>
            <a:r>
              <a:rPr lang="en-GB" b="0" i="0" dirty="0" err="1">
                <a:solidFill>
                  <a:schemeClr val="tx1"/>
                </a:solidFill>
                <a:effectLst/>
                <a:latin typeface="Times New Roman" panose="02020603050405020304" pitchFamily="18" charset="0"/>
                <a:cs typeface="Times New Roman" panose="02020603050405020304" pitchFamily="18" charset="0"/>
              </a:rPr>
              <a:t>grafovske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baze</a:t>
            </a:r>
            <a:r>
              <a:rPr lang="en-GB" b="0" i="0" dirty="0">
                <a:solidFill>
                  <a:schemeClr val="tx1"/>
                </a:solidFill>
                <a:effectLst/>
                <a:latin typeface="Times New Roman" panose="02020603050405020304" pitchFamily="18" charset="0"/>
                <a:cs typeface="Times New Roman" panose="02020603050405020304" pitchFamily="18" charset="0"/>
              </a:rPr>
              <a:t> </a:t>
            </a:r>
            <a:r>
              <a:rPr lang="en-GB" b="0" i="0" dirty="0" err="1">
                <a:solidFill>
                  <a:schemeClr val="tx1"/>
                </a:solidFill>
                <a:effectLst/>
                <a:latin typeface="Times New Roman" panose="02020603050405020304" pitchFamily="18" charset="0"/>
                <a:cs typeface="Times New Roman" panose="02020603050405020304" pitchFamily="18" charset="0"/>
              </a:rPr>
              <a:t>podataka</a:t>
            </a:r>
            <a:r>
              <a:rPr lang="en-GB" b="0" i="0" dirty="0">
                <a:solidFill>
                  <a:schemeClr val="tx1"/>
                </a:solidFill>
                <a:effectLst/>
                <a:latin typeface="Times New Roman" panose="02020603050405020304" pitchFamily="18" charset="0"/>
                <a:cs typeface="Times New Roman" panose="02020603050405020304" pitchFamily="18" charset="0"/>
              </a:rPr>
              <a:t>.</a:t>
            </a:r>
            <a:endParaRPr dirty="0">
              <a:solidFill>
                <a:schemeClr val="tx1"/>
              </a:solidFill>
              <a:latin typeface="Times New Roman" panose="02020603050405020304" pitchFamily="18" charset="0"/>
              <a:cs typeface="Times New Roman" panose="02020603050405020304" pitchFamily="18" charset="0"/>
            </a:endParaRPr>
          </a:p>
        </p:txBody>
      </p:sp>
      <p:grpSp>
        <p:nvGrpSpPr>
          <p:cNvPr id="490" name="Google Shape;490;p35"/>
          <p:cNvGrpSpPr/>
          <p:nvPr/>
        </p:nvGrpSpPr>
        <p:grpSpPr>
          <a:xfrm>
            <a:off x="5413149" y="273973"/>
            <a:ext cx="1506201" cy="1826943"/>
            <a:chOff x="5413149" y="273973"/>
            <a:chExt cx="1506201" cy="1826943"/>
          </a:xfrm>
        </p:grpSpPr>
        <p:pic>
          <p:nvPicPr>
            <p:cNvPr id="491" name="Google Shape;491;p35"/>
            <p:cNvPicPr preferRelativeResize="0"/>
            <p:nvPr/>
          </p:nvPicPr>
          <p:blipFill>
            <a:blip r:embed="rId3">
              <a:alphaModFix/>
            </a:blip>
            <a:stretch>
              <a:fillRect/>
            </a:stretch>
          </p:blipFill>
          <p:spPr>
            <a:xfrm rot="5400000" flipH="1">
              <a:off x="5413628" y="595194"/>
              <a:ext cx="1505244" cy="1506201"/>
            </a:xfrm>
            <a:prstGeom prst="rect">
              <a:avLst/>
            </a:prstGeom>
            <a:noFill/>
            <a:ln>
              <a:noFill/>
            </a:ln>
          </p:spPr>
        </p:pic>
        <p:sp>
          <p:nvSpPr>
            <p:cNvPr id="492" name="Google Shape;492;p35"/>
            <p:cNvSpPr/>
            <p:nvPr/>
          </p:nvSpPr>
          <p:spPr>
            <a:xfrm rot="8100000">
              <a:off x="5935878" y="369398"/>
              <a:ext cx="460751" cy="460751"/>
            </a:xfrm>
            <a:prstGeom prst="roundRect">
              <a:avLst>
                <a:gd name="adj" fmla="val 16094"/>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35"/>
          <p:cNvGrpSpPr/>
          <p:nvPr/>
        </p:nvGrpSpPr>
        <p:grpSpPr>
          <a:xfrm>
            <a:off x="3998629" y="3700408"/>
            <a:ext cx="1146700" cy="1146700"/>
            <a:chOff x="3998629" y="3700408"/>
            <a:chExt cx="1146700" cy="1146700"/>
          </a:xfrm>
        </p:grpSpPr>
        <p:pic>
          <p:nvPicPr>
            <p:cNvPr id="494" name="Google Shape;494;p35"/>
            <p:cNvPicPr preferRelativeResize="0"/>
            <p:nvPr/>
          </p:nvPicPr>
          <p:blipFill>
            <a:blip r:embed="rId4">
              <a:alphaModFix amt="18000"/>
            </a:blip>
            <a:stretch>
              <a:fillRect/>
            </a:stretch>
          </p:blipFill>
          <p:spPr>
            <a:xfrm rot="5400000" flipH="1">
              <a:off x="3998629" y="3700408"/>
              <a:ext cx="1146700" cy="1146700"/>
            </a:xfrm>
            <a:prstGeom prst="rect">
              <a:avLst/>
            </a:prstGeom>
            <a:noFill/>
            <a:ln>
              <a:noFill/>
            </a:ln>
          </p:spPr>
        </p:pic>
        <p:grpSp>
          <p:nvGrpSpPr>
            <p:cNvPr id="495" name="Google Shape;495;p35"/>
            <p:cNvGrpSpPr/>
            <p:nvPr/>
          </p:nvGrpSpPr>
          <p:grpSpPr>
            <a:xfrm rot="5400000">
              <a:off x="4526816" y="4284354"/>
              <a:ext cx="96900" cy="639291"/>
              <a:chOff x="8382321" y="2252104"/>
              <a:chExt cx="96900" cy="639291"/>
            </a:xfrm>
          </p:grpSpPr>
          <p:sp>
            <p:nvSpPr>
              <p:cNvPr id="496" name="Google Shape;496;p35"/>
              <p:cNvSpPr/>
              <p:nvPr/>
            </p:nvSpPr>
            <p:spPr>
              <a:xfrm rot="5400000">
                <a:off x="8382321" y="2387704"/>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97" name="Google Shape;497;p35"/>
              <p:cNvSpPr/>
              <p:nvPr/>
            </p:nvSpPr>
            <p:spPr>
              <a:xfrm rot="5400000">
                <a:off x="8382321" y="2523300"/>
                <a:ext cx="96900" cy="969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98" name="Google Shape;498;p35"/>
              <p:cNvSpPr/>
              <p:nvPr/>
            </p:nvSpPr>
            <p:spPr>
              <a:xfrm rot="5400000">
                <a:off x="8382321" y="2658896"/>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99" name="Google Shape;499;p35"/>
              <p:cNvSpPr/>
              <p:nvPr/>
            </p:nvSpPr>
            <p:spPr>
              <a:xfrm rot="5400000">
                <a:off x="8382321" y="2252104"/>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00" name="Google Shape;500;p35"/>
              <p:cNvSpPr/>
              <p:nvPr/>
            </p:nvSpPr>
            <p:spPr>
              <a:xfrm rot="5400000">
                <a:off x="8382321" y="2794496"/>
                <a:ext cx="96900" cy="9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Tree>
    <p:extLst>
      <p:ext uri="{BB962C8B-B14F-4D97-AF65-F5344CB8AC3E}">
        <p14:creationId xmlns:p14="http://schemas.microsoft.com/office/powerpoint/2010/main" val="122914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36"/>
          <p:cNvSpPr txBox="1">
            <a:spLocks noGrp="1"/>
          </p:cNvSpPr>
          <p:nvPr>
            <p:ph type="title"/>
          </p:nvPr>
        </p:nvSpPr>
        <p:spPr>
          <a:xfrm>
            <a:off x="1282148" y="329915"/>
            <a:ext cx="6733389" cy="104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200" b="1" i="0" dirty="0" err="1">
                <a:solidFill>
                  <a:schemeClr val="tx1"/>
                </a:solidFill>
                <a:effectLst/>
                <a:latin typeface="Times New Roman" panose="02020603050405020304" pitchFamily="18" charset="0"/>
                <a:cs typeface="Times New Roman" panose="02020603050405020304" pitchFamily="18" charset="0"/>
              </a:rPr>
              <a:t>Prednosti</a:t>
            </a:r>
            <a:r>
              <a:rPr lang="en-GB" sz="2200" b="1" i="0" dirty="0">
                <a:solidFill>
                  <a:schemeClr val="tx1"/>
                </a:solidFill>
                <a:effectLst/>
                <a:latin typeface="Times New Roman" panose="02020603050405020304" pitchFamily="18" charset="0"/>
                <a:cs typeface="Times New Roman" panose="02020603050405020304" pitchFamily="18" charset="0"/>
              </a:rPr>
              <a:t> </a:t>
            </a:r>
            <a:r>
              <a:rPr lang="en-GB" sz="2200" b="1" i="0" dirty="0" err="1">
                <a:solidFill>
                  <a:schemeClr val="tx1"/>
                </a:solidFill>
                <a:effectLst/>
                <a:latin typeface="Times New Roman" panose="02020603050405020304" pitchFamily="18" charset="0"/>
                <a:cs typeface="Times New Roman" panose="02020603050405020304" pitchFamily="18" charset="0"/>
              </a:rPr>
              <a:t>korišćenja</a:t>
            </a:r>
            <a:r>
              <a:rPr lang="en-GB" sz="2200" b="1" i="0" dirty="0">
                <a:solidFill>
                  <a:schemeClr val="tx1"/>
                </a:solidFill>
                <a:effectLst/>
                <a:latin typeface="Times New Roman" panose="02020603050405020304" pitchFamily="18" charset="0"/>
                <a:cs typeface="Times New Roman" panose="02020603050405020304" pitchFamily="18" charset="0"/>
              </a:rPr>
              <a:t> Neo4j u </a:t>
            </a:r>
            <a:r>
              <a:rPr lang="en-GB" sz="2200" b="1" i="0" dirty="0" err="1">
                <a:solidFill>
                  <a:schemeClr val="tx1"/>
                </a:solidFill>
                <a:effectLst/>
                <a:latin typeface="Times New Roman" panose="02020603050405020304" pitchFamily="18" charset="0"/>
                <a:cs typeface="Times New Roman" panose="02020603050405020304" pitchFamily="18" charset="0"/>
              </a:rPr>
              <a:t>poređenju</a:t>
            </a:r>
            <a:r>
              <a:rPr lang="en-GB" sz="2200" b="1" i="0" dirty="0">
                <a:solidFill>
                  <a:schemeClr val="tx1"/>
                </a:solidFill>
                <a:effectLst/>
                <a:latin typeface="Times New Roman" panose="02020603050405020304" pitchFamily="18" charset="0"/>
                <a:cs typeface="Times New Roman" panose="02020603050405020304" pitchFamily="18" charset="0"/>
              </a:rPr>
              <a:t> </a:t>
            </a:r>
            <a:r>
              <a:rPr lang="en-GB" sz="2200" b="1" i="0" dirty="0" err="1">
                <a:solidFill>
                  <a:schemeClr val="tx1"/>
                </a:solidFill>
                <a:effectLst/>
                <a:latin typeface="Times New Roman" panose="02020603050405020304" pitchFamily="18" charset="0"/>
                <a:cs typeface="Times New Roman" panose="02020603050405020304" pitchFamily="18" charset="0"/>
              </a:rPr>
              <a:t>sa</a:t>
            </a:r>
            <a:r>
              <a:rPr lang="en-GB" sz="2200" b="1" i="0" dirty="0">
                <a:solidFill>
                  <a:schemeClr val="tx1"/>
                </a:solidFill>
                <a:effectLst/>
                <a:latin typeface="Times New Roman" panose="02020603050405020304" pitchFamily="18" charset="0"/>
                <a:cs typeface="Times New Roman" panose="02020603050405020304" pitchFamily="18" charset="0"/>
              </a:rPr>
              <a:t> </a:t>
            </a:r>
            <a:r>
              <a:rPr lang="en-GB" sz="2200" b="1" i="0" dirty="0" err="1">
                <a:solidFill>
                  <a:schemeClr val="tx1"/>
                </a:solidFill>
                <a:effectLst/>
                <a:latin typeface="Times New Roman" panose="02020603050405020304" pitchFamily="18" charset="0"/>
                <a:cs typeface="Times New Roman" panose="02020603050405020304" pitchFamily="18" charset="0"/>
              </a:rPr>
              <a:t>drugim</a:t>
            </a:r>
            <a:r>
              <a:rPr lang="en-GB" sz="2200" b="1" i="0" dirty="0">
                <a:solidFill>
                  <a:schemeClr val="tx1"/>
                </a:solidFill>
                <a:effectLst/>
                <a:latin typeface="Times New Roman" panose="02020603050405020304" pitchFamily="18" charset="0"/>
                <a:cs typeface="Times New Roman" panose="02020603050405020304" pitchFamily="18" charset="0"/>
              </a:rPr>
              <a:t> </a:t>
            </a:r>
            <a:r>
              <a:rPr lang="en-GB" sz="2200" b="1" i="0" dirty="0" err="1">
                <a:solidFill>
                  <a:schemeClr val="tx1"/>
                </a:solidFill>
                <a:effectLst/>
                <a:latin typeface="Times New Roman" panose="02020603050405020304" pitchFamily="18" charset="0"/>
                <a:cs typeface="Times New Roman" panose="02020603050405020304" pitchFamily="18" charset="0"/>
              </a:rPr>
              <a:t>grafovskim</a:t>
            </a:r>
            <a:r>
              <a:rPr lang="en-GB" sz="2200" b="1" i="0" dirty="0">
                <a:solidFill>
                  <a:schemeClr val="tx1"/>
                </a:solidFill>
                <a:effectLst/>
                <a:latin typeface="Times New Roman" panose="02020603050405020304" pitchFamily="18" charset="0"/>
                <a:cs typeface="Times New Roman" panose="02020603050405020304" pitchFamily="18" charset="0"/>
              </a:rPr>
              <a:t> </a:t>
            </a:r>
            <a:r>
              <a:rPr lang="en-GB" sz="2200" b="1" i="0" dirty="0" err="1">
                <a:solidFill>
                  <a:schemeClr val="tx1"/>
                </a:solidFill>
                <a:effectLst/>
                <a:latin typeface="Times New Roman" panose="02020603050405020304" pitchFamily="18" charset="0"/>
                <a:cs typeface="Times New Roman" panose="02020603050405020304" pitchFamily="18" charset="0"/>
              </a:rPr>
              <a:t>bazama</a:t>
            </a:r>
            <a:r>
              <a:rPr lang="en-GB" sz="2200" b="1" i="0" dirty="0">
                <a:solidFill>
                  <a:schemeClr val="tx1"/>
                </a:solidFill>
                <a:effectLst/>
                <a:latin typeface="Times New Roman" panose="02020603050405020304" pitchFamily="18" charset="0"/>
                <a:cs typeface="Times New Roman" panose="02020603050405020304" pitchFamily="18" charset="0"/>
              </a:rPr>
              <a:t> </a:t>
            </a:r>
            <a:r>
              <a:rPr lang="en-GB" sz="2200" b="1" i="0" dirty="0" err="1">
                <a:solidFill>
                  <a:schemeClr val="tx1"/>
                </a:solidFill>
                <a:effectLst/>
                <a:latin typeface="Times New Roman" panose="02020603050405020304" pitchFamily="18" charset="0"/>
                <a:cs typeface="Times New Roman" panose="02020603050405020304" pitchFamily="18" charset="0"/>
              </a:rPr>
              <a:t>podataka</a:t>
            </a:r>
            <a:endParaRPr lang="es-419" sz="2200" dirty="0">
              <a:solidFill>
                <a:schemeClr val="tx1"/>
              </a:solidFill>
              <a:latin typeface="Times New Roman" panose="02020603050405020304" pitchFamily="18" charset="0"/>
              <a:cs typeface="Times New Roman" panose="02020603050405020304" pitchFamily="18" charset="0"/>
            </a:endParaRPr>
          </a:p>
        </p:txBody>
      </p:sp>
      <p:sp>
        <p:nvSpPr>
          <p:cNvPr id="506" name="Google Shape;506;p36"/>
          <p:cNvSpPr txBox="1">
            <a:spLocks noGrp="1"/>
          </p:cNvSpPr>
          <p:nvPr>
            <p:ph type="subTitle" idx="1"/>
          </p:nvPr>
        </p:nvSpPr>
        <p:spPr>
          <a:xfrm>
            <a:off x="1083365" y="1769165"/>
            <a:ext cx="6838122" cy="2464905"/>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Wingdings" panose="05000000000000000000" pitchFamily="2" charset="2"/>
              <a:buChar char="Ø"/>
            </a:pPr>
            <a:r>
              <a:rPr lang="en-GB" sz="1200" b="1" dirty="0" err="1">
                <a:solidFill>
                  <a:schemeClr val="tx1"/>
                </a:solidFill>
                <a:effectLst/>
                <a:latin typeface="Times New Roman" panose="02020603050405020304" pitchFamily="18" charset="0"/>
                <a:cs typeface="Times New Roman" panose="02020603050405020304" pitchFamily="18" charset="0"/>
              </a:rPr>
              <a:t>Brza</a:t>
            </a:r>
            <a:r>
              <a:rPr lang="en-GB" sz="1200" b="1" dirty="0">
                <a:solidFill>
                  <a:schemeClr val="tx1"/>
                </a:solidFill>
                <a:effectLst/>
                <a:latin typeface="Times New Roman" panose="02020603050405020304" pitchFamily="18" charset="0"/>
                <a:cs typeface="Times New Roman" panose="02020603050405020304" pitchFamily="18" charset="0"/>
              </a:rPr>
              <a:t> </a:t>
            </a:r>
            <a:r>
              <a:rPr lang="en-GB" sz="1200" b="1" dirty="0" err="1">
                <a:solidFill>
                  <a:schemeClr val="tx1"/>
                </a:solidFill>
                <a:effectLst/>
                <a:latin typeface="Times New Roman" panose="02020603050405020304" pitchFamily="18" charset="0"/>
                <a:cs typeface="Times New Roman" panose="02020603050405020304" pitchFamily="18" charset="0"/>
              </a:rPr>
              <a:t>i</a:t>
            </a:r>
            <a:r>
              <a:rPr lang="en-GB" sz="1200" b="1" dirty="0">
                <a:solidFill>
                  <a:schemeClr val="tx1"/>
                </a:solidFill>
                <a:effectLst/>
                <a:latin typeface="Times New Roman" panose="02020603050405020304" pitchFamily="18" charset="0"/>
                <a:cs typeface="Times New Roman" panose="02020603050405020304" pitchFamily="18" charset="0"/>
              </a:rPr>
              <a:t> </a:t>
            </a:r>
            <a:r>
              <a:rPr lang="en-GB" sz="1200" b="1" dirty="0" err="1">
                <a:solidFill>
                  <a:schemeClr val="tx1"/>
                </a:solidFill>
                <a:latin typeface="Times New Roman" panose="02020603050405020304" pitchFamily="18" charset="0"/>
                <a:cs typeface="Times New Roman" panose="02020603050405020304" pitchFamily="18" charset="0"/>
              </a:rPr>
              <a:t>j</a:t>
            </a:r>
            <a:r>
              <a:rPr lang="en-GB" sz="1200" b="1" dirty="0" err="1">
                <a:solidFill>
                  <a:schemeClr val="tx1"/>
                </a:solidFill>
                <a:effectLst/>
                <a:latin typeface="Times New Roman" panose="02020603050405020304" pitchFamily="18" charset="0"/>
                <a:cs typeface="Times New Roman" panose="02020603050405020304" pitchFamily="18" charset="0"/>
              </a:rPr>
              <a:t>ednostavna</a:t>
            </a:r>
            <a:r>
              <a:rPr lang="en-GB" sz="1200" b="1" dirty="0">
                <a:solidFill>
                  <a:schemeClr val="tx1"/>
                </a:solidFill>
                <a:effectLst/>
                <a:latin typeface="Times New Roman" panose="02020603050405020304" pitchFamily="18" charset="0"/>
                <a:cs typeface="Times New Roman" panose="02020603050405020304" pitchFamily="18" charset="0"/>
              </a:rPr>
              <a:t> </a:t>
            </a:r>
            <a:r>
              <a:rPr lang="en-GB" sz="1200" b="1" dirty="0" err="1">
                <a:solidFill>
                  <a:schemeClr val="tx1"/>
                </a:solidFill>
                <a:latin typeface="Times New Roman" panose="02020603050405020304" pitchFamily="18" charset="0"/>
                <a:cs typeface="Times New Roman" panose="02020603050405020304" pitchFamily="18" charset="0"/>
              </a:rPr>
              <a:t>m</a:t>
            </a:r>
            <a:r>
              <a:rPr lang="en-GB" sz="1200" b="1" dirty="0" err="1">
                <a:solidFill>
                  <a:schemeClr val="tx1"/>
                </a:solidFill>
                <a:effectLst/>
                <a:latin typeface="Times New Roman" panose="02020603050405020304" pitchFamily="18" charset="0"/>
                <a:cs typeface="Times New Roman" panose="02020603050405020304" pitchFamily="18" charset="0"/>
              </a:rPr>
              <a:t>anipulacija</a:t>
            </a:r>
            <a:r>
              <a:rPr lang="en-GB" sz="1200" b="1" dirty="0">
                <a:solidFill>
                  <a:schemeClr val="tx1"/>
                </a:solidFill>
                <a:effectLst/>
                <a:latin typeface="Times New Roman" panose="02020603050405020304" pitchFamily="18" charset="0"/>
                <a:cs typeface="Times New Roman" panose="02020603050405020304" pitchFamily="18" charset="0"/>
              </a:rPr>
              <a:t> </a:t>
            </a:r>
            <a:r>
              <a:rPr lang="en-GB" sz="1200" b="1" dirty="0" err="1">
                <a:solidFill>
                  <a:schemeClr val="tx1"/>
                </a:solidFill>
                <a:latin typeface="Times New Roman" panose="02020603050405020304" pitchFamily="18" charset="0"/>
                <a:cs typeface="Times New Roman" panose="02020603050405020304" pitchFamily="18" charset="0"/>
              </a:rPr>
              <a:t>p</a:t>
            </a:r>
            <a:r>
              <a:rPr lang="en-GB" sz="1200" b="1" dirty="0" err="1">
                <a:solidFill>
                  <a:schemeClr val="tx1"/>
                </a:solidFill>
                <a:effectLst/>
                <a:latin typeface="Times New Roman" panose="02020603050405020304" pitchFamily="18" charset="0"/>
                <a:cs typeface="Times New Roman" panose="02020603050405020304" pitchFamily="18" charset="0"/>
              </a:rPr>
              <a:t>odacima</a:t>
            </a:r>
            <a:r>
              <a:rPr lang="en-GB" sz="1200" b="0" i="1" dirty="0">
                <a:solidFill>
                  <a:schemeClr val="tx1"/>
                </a:solidFill>
                <a:effectLst/>
                <a:latin typeface="Times New Roman" panose="02020603050405020304" pitchFamily="18" charset="0"/>
                <a:cs typeface="Times New Roman" panose="02020603050405020304" pitchFamily="18" charset="0"/>
              </a:rPr>
              <a:t>:</a:t>
            </a:r>
            <a:r>
              <a:rPr lang="en-GB" sz="1200" b="0" i="0" dirty="0">
                <a:solidFill>
                  <a:schemeClr val="tx1"/>
                </a:solidFill>
                <a:effectLst/>
                <a:latin typeface="Times New Roman" panose="02020603050405020304" pitchFamily="18" charset="0"/>
                <a:cs typeface="Times New Roman" panose="02020603050405020304" pitchFamily="18" charset="0"/>
              </a:rPr>
              <a:t> Neo4j se </a:t>
            </a:r>
            <a:r>
              <a:rPr lang="en-GB" sz="1200" b="0" i="0" dirty="0" err="1">
                <a:solidFill>
                  <a:schemeClr val="tx1"/>
                </a:solidFill>
                <a:effectLst/>
                <a:latin typeface="Times New Roman" panose="02020603050405020304" pitchFamily="18" charset="0"/>
                <a:cs typeface="Times New Roman" panose="02020603050405020304" pitchFamily="18" charset="0"/>
              </a:rPr>
              <a:t>odlikuje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izuzetno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brzim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efikasnim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načinom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manipulacije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podacima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Grafovska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struktura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čini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pristup</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modifikaciju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intuitivnim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omogućavajući</a:t>
            </a:r>
            <a:r>
              <a:rPr lang="en-GB" sz="1200" b="0" i="0" dirty="0">
                <a:solidFill>
                  <a:schemeClr val="tx1"/>
                </a:solidFill>
                <a:effectLst/>
                <a:latin typeface="Times New Roman" panose="02020603050405020304" pitchFamily="18" charset="0"/>
                <a:cs typeface="Times New Roman" panose="02020603050405020304" pitchFamily="18" charset="0"/>
              </a:rPr>
              <a:t> korisnicima </a:t>
            </a:r>
            <a:r>
              <a:rPr lang="en-GB" sz="1200" b="0" i="0" dirty="0" err="1">
                <a:solidFill>
                  <a:schemeClr val="tx1"/>
                </a:solidFill>
                <a:effectLst/>
                <a:latin typeface="Times New Roman" panose="02020603050405020304" pitchFamily="18" charset="0"/>
                <a:cs typeface="Times New Roman" panose="02020603050405020304" pitchFamily="18" charset="0"/>
              </a:rPr>
              <a:t>brže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lakše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operacije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nad</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podacima</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285750" lvl="0" indent="-285750" algn="just" rtl="0">
              <a:spcBef>
                <a:spcPts val="0"/>
              </a:spcBef>
              <a:spcAft>
                <a:spcPts val="0"/>
              </a:spcAft>
              <a:buFont typeface="Wingdings" panose="05000000000000000000" pitchFamily="2" charset="2"/>
              <a:buChar char="Ø"/>
            </a:pPr>
            <a:endParaRPr lang="en-GB" sz="1200" dirty="0">
              <a:solidFill>
                <a:schemeClr val="tx1"/>
              </a:solidFill>
              <a:latin typeface="Times New Roman" panose="02020603050405020304" pitchFamily="18" charset="0"/>
              <a:cs typeface="Times New Roman" panose="02020603050405020304" pitchFamily="18" charset="0"/>
            </a:endParaRPr>
          </a:p>
          <a:p>
            <a:pPr marL="285750" lvl="0" indent="-285750" algn="just" rtl="0">
              <a:spcBef>
                <a:spcPts val="0"/>
              </a:spcBef>
              <a:spcAft>
                <a:spcPts val="0"/>
              </a:spcAft>
              <a:buFont typeface="Wingdings" panose="05000000000000000000" pitchFamily="2" charset="2"/>
              <a:buChar char="Ø"/>
            </a:pPr>
            <a:r>
              <a:rPr lang="en-GB" sz="1200" b="1" dirty="0" err="1">
                <a:solidFill>
                  <a:schemeClr val="tx1"/>
                </a:solidFill>
                <a:effectLst/>
                <a:latin typeface="Times New Roman" panose="02020603050405020304" pitchFamily="18" charset="0"/>
                <a:cs typeface="Times New Roman" panose="02020603050405020304" pitchFamily="18" charset="0"/>
              </a:rPr>
              <a:t>Podrška</a:t>
            </a:r>
            <a:r>
              <a:rPr lang="en-GB" sz="1200" b="1" dirty="0">
                <a:solidFill>
                  <a:schemeClr val="tx1"/>
                </a:solidFill>
                <a:effectLst/>
                <a:latin typeface="Times New Roman" panose="02020603050405020304" pitchFamily="18" charset="0"/>
                <a:cs typeface="Times New Roman" panose="02020603050405020304" pitchFamily="18" charset="0"/>
              </a:rPr>
              <a:t> za </a:t>
            </a:r>
            <a:r>
              <a:rPr lang="en-GB" sz="1200" b="1" dirty="0" err="1">
                <a:solidFill>
                  <a:schemeClr val="tx1"/>
                </a:solidFill>
                <a:latin typeface="Times New Roman" panose="02020603050405020304" pitchFamily="18" charset="0"/>
                <a:cs typeface="Times New Roman" panose="02020603050405020304" pitchFamily="18" charset="0"/>
              </a:rPr>
              <a:t>k</a:t>
            </a:r>
            <a:r>
              <a:rPr lang="en-GB" sz="1200" b="1" dirty="0" err="1">
                <a:solidFill>
                  <a:schemeClr val="tx1"/>
                </a:solidFill>
                <a:effectLst/>
                <a:latin typeface="Times New Roman" panose="02020603050405020304" pitchFamily="18" charset="0"/>
                <a:cs typeface="Times New Roman" panose="02020603050405020304" pitchFamily="18" charset="0"/>
              </a:rPr>
              <a:t>ompleksne</a:t>
            </a:r>
            <a:r>
              <a:rPr lang="en-GB" sz="1200" b="1" dirty="0">
                <a:solidFill>
                  <a:schemeClr val="tx1"/>
                </a:solidFill>
                <a:effectLst/>
                <a:latin typeface="Times New Roman" panose="02020603050405020304" pitchFamily="18" charset="0"/>
                <a:cs typeface="Times New Roman" panose="02020603050405020304" pitchFamily="18" charset="0"/>
              </a:rPr>
              <a:t> </a:t>
            </a:r>
            <a:r>
              <a:rPr lang="en-GB" sz="1200" b="1" dirty="0" err="1">
                <a:solidFill>
                  <a:schemeClr val="tx1"/>
                </a:solidFill>
                <a:latin typeface="Times New Roman" panose="02020603050405020304" pitchFamily="18" charset="0"/>
                <a:cs typeface="Times New Roman" panose="02020603050405020304" pitchFamily="18" charset="0"/>
              </a:rPr>
              <a:t>u</a:t>
            </a:r>
            <a:r>
              <a:rPr lang="en-GB" sz="1200" b="1" dirty="0" err="1">
                <a:solidFill>
                  <a:schemeClr val="tx1"/>
                </a:solidFill>
                <a:effectLst/>
                <a:latin typeface="Times New Roman" panose="02020603050405020304" pitchFamily="18" charset="0"/>
                <a:cs typeface="Times New Roman" panose="02020603050405020304" pitchFamily="18" charset="0"/>
              </a:rPr>
              <a:t>pite</a:t>
            </a:r>
            <a:r>
              <a:rPr lang="en-GB" sz="1200" b="0" i="1" dirty="0">
                <a:solidFill>
                  <a:schemeClr val="tx1"/>
                </a:solidFill>
                <a:effectLst/>
                <a:latin typeface="Times New Roman" panose="02020603050405020304" pitchFamily="18" charset="0"/>
                <a:cs typeface="Times New Roman" panose="02020603050405020304" pitchFamily="18" charset="0"/>
              </a:rPr>
              <a:t>:</a:t>
            </a:r>
            <a:r>
              <a:rPr lang="en-GB" sz="1200" b="0" i="0" dirty="0">
                <a:solidFill>
                  <a:schemeClr val="tx1"/>
                </a:solidFill>
                <a:effectLst/>
                <a:latin typeface="Times New Roman" panose="02020603050405020304" pitchFamily="18" charset="0"/>
                <a:cs typeface="Times New Roman" panose="02020603050405020304" pitchFamily="18" charset="0"/>
              </a:rPr>
              <a:t> Neo4j </a:t>
            </a:r>
            <a:r>
              <a:rPr lang="en-GB" sz="1200" b="0" i="0" dirty="0" err="1">
                <a:solidFill>
                  <a:schemeClr val="tx1"/>
                </a:solidFill>
                <a:effectLst/>
                <a:latin typeface="Times New Roman" panose="02020603050405020304" pitchFamily="18" charset="0"/>
                <a:cs typeface="Times New Roman" panose="02020603050405020304" pitchFamily="18" charset="0"/>
              </a:rPr>
              <a:t>pruža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moćnu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podršku</a:t>
            </a:r>
            <a:r>
              <a:rPr lang="en-GB" sz="1200" b="0" i="0" dirty="0">
                <a:solidFill>
                  <a:schemeClr val="tx1"/>
                </a:solidFill>
                <a:effectLst/>
                <a:latin typeface="Times New Roman" panose="02020603050405020304" pitchFamily="18" charset="0"/>
                <a:cs typeface="Times New Roman" panose="02020603050405020304" pitchFamily="18" charset="0"/>
              </a:rPr>
              <a:t> za </a:t>
            </a:r>
            <a:r>
              <a:rPr lang="en-GB" sz="1200" b="0" i="0" dirty="0" err="1">
                <a:solidFill>
                  <a:schemeClr val="tx1"/>
                </a:solidFill>
                <a:effectLst/>
                <a:latin typeface="Times New Roman" panose="02020603050405020304" pitchFamily="18" charset="0"/>
                <a:cs typeface="Times New Roman" panose="02020603050405020304" pitchFamily="18" charset="0"/>
              </a:rPr>
              <a:t>kompleksne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upite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Upitni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jezik</a:t>
            </a:r>
            <a:r>
              <a:rPr lang="en-GB" sz="1200" b="0" i="0" dirty="0">
                <a:solidFill>
                  <a:schemeClr val="tx1"/>
                </a:solidFill>
                <a:effectLst/>
                <a:latin typeface="Times New Roman" panose="02020603050405020304" pitchFamily="18" charset="0"/>
                <a:cs typeface="Times New Roman" panose="02020603050405020304" pitchFamily="18" charset="0"/>
              </a:rPr>
              <a:t> Cypher </a:t>
            </a:r>
            <a:r>
              <a:rPr lang="en-GB" sz="1200" b="0" i="0" dirty="0" err="1">
                <a:solidFill>
                  <a:schemeClr val="tx1"/>
                </a:solidFill>
                <a:effectLst/>
                <a:latin typeface="Times New Roman" panose="02020603050405020304" pitchFamily="18" charset="0"/>
                <a:cs typeface="Times New Roman" panose="02020603050405020304" pitchFamily="18" charset="0"/>
              </a:rPr>
              <a:t>omogućava</a:t>
            </a:r>
            <a:r>
              <a:rPr lang="en-GB" sz="1200" b="0" i="0" dirty="0">
                <a:solidFill>
                  <a:schemeClr val="tx1"/>
                </a:solidFill>
                <a:effectLst/>
                <a:latin typeface="Times New Roman" panose="02020603050405020304" pitchFamily="18" charset="0"/>
                <a:cs typeface="Times New Roman" panose="02020603050405020304" pitchFamily="18" charset="0"/>
              </a:rPr>
              <a:t> korisnicima da </a:t>
            </a:r>
            <a:r>
              <a:rPr lang="en-GB" sz="1200" b="0" i="0" dirty="0" err="1">
                <a:solidFill>
                  <a:schemeClr val="tx1"/>
                </a:solidFill>
                <a:effectLst/>
                <a:latin typeface="Times New Roman" panose="02020603050405020304" pitchFamily="18" charset="0"/>
                <a:cs typeface="Times New Roman" panose="02020603050405020304" pitchFamily="18" charset="0"/>
              </a:rPr>
              <a:t>lako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definišu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izvršavaju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upite</a:t>
            </a:r>
            <a:r>
              <a:rPr lang="en-GB" sz="1200" b="0" i="0" dirty="0">
                <a:solidFill>
                  <a:schemeClr val="tx1"/>
                </a:solidFill>
                <a:effectLst/>
                <a:latin typeface="Times New Roman" panose="02020603050405020304" pitchFamily="18" charset="0"/>
                <a:cs typeface="Times New Roman" panose="02020603050405020304" pitchFamily="18" charset="0"/>
              </a:rPr>
              <a:t> koji </a:t>
            </a:r>
            <a:r>
              <a:rPr lang="en-GB" sz="1200" b="0" i="0" dirty="0" err="1">
                <a:solidFill>
                  <a:schemeClr val="tx1"/>
                </a:solidFill>
                <a:effectLst/>
                <a:latin typeface="Times New Roman" panose="02020603050405020304" pitchFamily="18" charset="0"/>
                <a:cs typeface="Times New Roman" panose="02020603050405020304" pitchFamily="18" charset="0"/>
              </a:rPr>
              <a:t>istražuju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duboko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povezane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grafovske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strukture</a:t>
            </a:r>
            <a:r>
              <a:rPr lang="en-GB" sz="1200" b="0" i="0" dirty="0">
                <a:solidFill>
                  <a:schemeClr val="tx1"/>
                </a:solidFill>
                <a:effectLst/>
                <a:latin typeface="Times New Roman" panose="02020603050405020304" pitchFamily="18" charset="0"/>
                <a:cs typeface="Times New Roman" panose="02020603050405020304" pitchFamily="18" charset="0"/>
              </a:rPr>
              <a:t>. Ovo </a:t>
            </a:r>
            <a:r>
              <a:rPr lang="en-GB" sz="1200" b="0" i="0" dirty="0" err="1">
                <a:solidFill>
                  <a:schemeClr val="tx1"/>
                </a:solidFill>
                <a:effectLst/>
                <a:latin typeface="Times New Roman" panose="02020603050405020304" pitchFamily="18" charset="0"/>
                <a:cs typeface="Times New Roman" panose="02020603050405020304" pitchFamily="18" charset="0"/>
              </a:rPr>
              <a:t>čini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analizu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jednostavnom</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efikasnom</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285750" lvl="0" indent="-285750" algn="just" rtl="0">
              <a:spcBef>
                <a:spcPts val="0"/>
              </a:spcBef>
              <a:spcAft>
                <a:spcPts val="0"/>
              </a:spcAft>
              <a:buFont typeface="Wingdings" panose="05000000000000000000" pitchFamily="2" charset="2"/>
              <a:buChar char="Ø"/>
            </a:pPr>
            <a:endParaRPr lang="en-GB" sz="1200" dirty="0">
              <a:solidFill>
                <a:schemeClr val="tx1"/>
              </a:solidFill>
              <a:latin typeface="Times New Roman" panose="02020603050405020304" pitchFamily="18" charset="0"/>
              <a:cs typeface="Times New Roman" panose="02020603050405020304" pitchFamily="18" charset="0"/>
            </a:endParaRPr>
          </a:p>
          <a:p>
            <a:pPr marL="285750" lvl="0" indent="-285750" algn="just" rtl="0">
              <a:spcBef>
                <a:spcPts val="0"/>
              </a:spcBef>
              <a:spcAft>
                <a:spcPts val="0"/>
              </a:spcAft>
              <a:buFont typeface="Wingdings" panose="05000000000000000000" pitchFamily="2" charset="2"/>
              <a:buChar char="Ø"/>
            </a:pPr>
            <a:r>
              <a:rPr lang="en-GB" sz="1200" b="1" dirty="0" err="1">
                <a:solidFill>
                  <a:schemeClr val="tx1"/>
                </a:solidFill>
                <a:effectLst/>
                <a:latin typeface="Times New Roman" panose="02020603050405020304" pitchFamily="18" charset="0"/>
                <a:cs typeface="Times New Roman" panose="02020603050405020304" pitchFamily="18" charset="0"/>
              </a:rPr>
              <a:t>Visoka</a:t>
            </a:r>
            <a:r>
              <a:rPr lang="en-GB" sz="1200" b="1" dirty="0">
                <a:solidFill>
                  <a:schemeClr val="tx1"/>
                </a:solidFill>
                <a:effectLst/>
                <a:latin typeface="Times New Roman" panose="02020603050405020304" pitchFamily="18" charset="0"/>
                <a:cs typeface="Times New Roman" panose="02020603050405020304" pitchFamily="18" charset="0"/>
              </a:rPr>
              <a:t> </a:t>
            </a:r>
            <a:r>
              <a:rPr lang="en-GB" sz="1200" b="1" dirty="0" err="1">
                <a:solidFill>
                  <a:schemeClr val="tx1"/>
                </a:solidFill>
                <a:latin typeface="Times New Roman" panose="02020603050405020304" pitchFamily="18" charset="0"/>
                <a:cs typeface="Times New Roman" panose="02020603050405020304" pitchFamily="18" charset="0"/>
              </a:rPr>
              <a:t>f</a:t>
            </a:r>
            <a:r>
              <a:rPr lang="en-GB" sz="1200" b="1" dirty="0" err="1">
                <a:solidFill>
                  <a:schemeClr val="tx1"/>
                </a:solidFill>
                <a:effectLst/>
                <a:latin typeface="Times New Roman" panose="02020603050405020304" pitchFamily="18" charset="0"/>
                <a:cs typeface="Times New Roman" panose="02020603050405020304" pitchFamily="18" charset="0"/>
              </a:rPr>
              <a:t>leksibilnost</a:t>
            </a:r>
            <a:r>
              <a:rPr lang="en-GB" sz="1200" b="1" dirty="0">
                <a:solidFill>
                  <a:schemeClr val="tx1"/>
                </a:solidFill>
                <a:effectLst/>
                <a:latin typeface="Times New Roman" panose="02020603050405020304" pitchFamily="18" charset="0"/>
                <a:cs typeface="Times New Roman" panose="02020603050405020304" pitchFamily="18" charset="0"/>
              </a:rPr>
              <a:t> u </a:t>
            </a:r>
            <a:r>
              <a:rPr lang="en-GB" sz="1200" b="1" dirty="0" err="1">
                <a:solidFill>
                  <a:schemeClr val="tx1"/>
                </a:solidFill>
                <a:latin typeface="Times New Roman" panose="02020603050405020304" pitchFamily="18" charset="0"/>
                <a:cs typeface="Times New Roman" panose="02020603050405020304" pitchFamily="18" charset="0"/>
              </a:rPr>
              <a:t>m</a:t>
            </a:r>
            <a:r>
              <a:rPr lang="en-GB" sz="1200" b="1" dirty="0" err="1">
                <a:solidFill>
                  <a:schemeClr val="tx1"/>
                </a:solidFill>
                <a:effectLst/>
                <a:latin typeface="Times New Roman" panose="02020603050405020304" pitchFamily="18" charset="0"/>
                <a:cs typeface="Times New Roman" panose="02020603050405020304" pitchFamily="18" charset="0"/>
              </a:rPr>
              <a:t>odeliranju</a:t>
            </a:r>
            <a:r>
              <a:rPr lang="en-GB" sz="1200" b="1" dirty="0">
                <a:solidFill>
                  <a:schemeClr val="tx1"/>
                </a:solidFill>
                <a:effectLst/>
                <a:latin typeface="Times New Roman" panose="02020603050405020304" pitchFamily="18" charset="0"/>
                <a:cs typeface="Times New Roman" panose="02020603050405020304" pitchFamily="18" charset="0"/>
              </a:rPr>
              <a:t> </a:t>
            </a:r>
            <a:r>
              <a:rPr lang="en-GB" sz="1200" b="1" dirty="0" err="1">
                <a:solidFill>
                  <a:schemeClr val="tx1"/>
                </a:solidFill>
                <a:effectLst/>
                <a:latin typeface="Times New Roman" panose="02020603050405020304" pitchFamily="18" charset="0"/>
                <a:cs typeface="Times New Roman" panose="02020603050405020304" pitchFamily="18" charset="0"/>
              </a:rPr>
              <a:t>Odnosa</a:t>
            </a:r>
            <a:r>
              <a:rPr lang="en-GB" sz="1200" b="0" i="1" dirty="0">
                <a:solidFill>
                  <a:schemeClr val="tx1"/>
                </a:solidFill>
                <a:effectLst/>
                <a:latin typeface="Times New Roman" panose="02020603050405020304" pitchFamily="18" charset="0"/>
                <a:cs typeface="Times New Roman" panose="02020603050405020304" pitchFamily="18" charset="0"/>
              </a:rPr>
              <a: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Jedna</a:t>
            </a:r>
            <a:r>
              <a:rPr lang="en-GB" sz="1200" b="0" i="0" dirty="0">
                <a:solidFill>
                  <a:schemeClr val="tx1"/>
                </a:solidFill>
                <a:effectLst/>
                <a:latin typeface="Times New Roman" panose="02020603050405020304" pitchFamily="18" charset="0"/>
                <a:cs typeface="Times New Roman" panose="02020603050405020304" pitchFamily="18" charset="0"/>
              </a:rPr>
              <a:t> od </a:t>
            </a:r>
            <a:r>
              <a:rPr lang="en-GB" sz="1200" b="0" i="0" dirty="0" err="1">
                <a:solidFill>
                  <a:schemeClr val="tx1"/>
                </a:solidFill>
                <a:effectLst/>
                <a:latin typeface="Times New Roman" panose="02020603050405020304" pitchFamily="18" charset="0"/>
                <a:cs typeface="Times New Roman" panose="02020603050405020304" pitchFamily="18" charset="0"/>
              </a:rPr>
              <a:t>ključnih</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prednosti</a:t>
            </a:r>
            <a:r>
              <a:rPr lang="en-GB" sz="1200" b="0" i="0" dirty="0">
                <a:solidFill>
                  <a:schemeClr val="tx1"/>
                </a:solidFill>
                <a:effectLst/>
                <a:latin typeface="Times New Roman" panose="02020603050405020304" pitchFamily="18" charset="0"/>
                <a:cs typeface="Times New Roman" panose="02020603050405020304" pitchFamily="18" charset="0"/>
              </a:rPr>
              <a:t> Neo4j-a je </a:t>
            </a:r>
            <a:r>
              <a:rPr lang="en-GB" sz="1200" b="0" i="0" dirty="0" err="1">
                <a:solidFill>
                  <a:schemeClr val="tx1"/>
                </a:solidFill>
                <a:effectLst/>
                <a:latin typeface="Times New Roman" panose="02020603050405020304" pitchFamily="18" charset="0"/>
                <a:cs typeface="Times New Roman" panose="02020603050405020304" pitchFamily="18" charset="0"/>
              </a:rPr>
              <a:t>visoka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fleksibilnost</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modeliranju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odnosa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između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entiteta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Ovaj</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aspekt</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omogućava</a:t>
            </a:r>
            <a:r>
              <a:rPr lang="en-GB" sz="1200" b="0" i="0" dirty="0">
                <a:solidFill>
                  <a:schemeClr val="tx1"/>
                </a:solidFill>
                <a:effectLst/>
                <a:latin typeface="Times New Roman" panose="02020603050405020304" pitchFamily="18" charset="0"/>
                <a:cs typeface="Times New Roman" panose="02020603050405020304" pitchFamily="18" charset="0"/>
              </a:rPr>
              <a:t> korisnicima da </a:t>
            </a:r>
            <a:r>
              <a:rPr lang="en-GB" sz="1200" b="0" i="0" dirty="0" err="1">
                <a:solidFill>
                  <a:schemeClr val="tx1"/>
                </a:solidFill>
                <a:effectLst/>
                <a:latin typeface="Times New Roman" panose="02020603050405020304" pitchFamily="18" charset="0"/>
                <a:cs typeface="Times New Roman" panose="02020603050405020304" pitchFamily="18" charset="0"/>
              </a:rPr>
              <a:t>precizno</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reprezentuju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i</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održavaju</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složene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odnose</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što</a:t>
            </a:r>
            <a:r>
              <a:rPr lang="en-GB" sz="1200" b="0" i="0" dirty="0">
                <a:solidFill>
                  <a:schemeClr val="tx1"/>
                </a:solidFill>
                <a:effectLst/>
                <a:latin typeface="Times New Roman" panose="02020603050405020304" pitchFamily="18" charset="0"/>
                <a:cs typeface="Times New Roman" panose="02020603050405020304" pitchFamily="18" charset="0"/>
              </a:rPr>
              <a:t> je od </a:t>
            </a:r>
            <a:r>
              <a:rPr lang="en-GB" sz="1200" b="0" i="0" dirty="0" err="1">
                <a:solidFill>
                  <a:schemeClr val="tx1"/>
                </a:solidFill>
                <a:effectLst/>
                <a:latin typeface="Times New Roman" panose="02020603050405020304" pitchFamily="18" charset="0"/>
                <a:cs typeface="Times New Roman" panose="02020603050405020304" pitchFamily="18" charset="0"/>
              </a:rPr>
              <a:t>suštinskog</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značaja</a:t>
            </a:r>
            <a:r>
              <a:rPr lang="en-GB" sz="1200" b="0" i="0" dirty="0">
                <a:solidFill>
                  <a:schemeClr val="tx1"/>
                </a:solidFill>
                <a:effectLst/>
                <a:latin typeface="Times New Roman" panose="02020603050405020304" pitchFamily="18" charset="0"/>
                <a:cs typeface="Times New Roman" panose="02020603050405020304" pitchFamily="18" charset="0"/>
              </a:rPr>
              <a:t> u </a:t>
            </a:r>
            <a:r>
              <a:rPr lang="en-GB" sz="1200" b="0" i="0" dirty="0" err="1">
                <a:solidFill>
                  <a:schemeClr val="tx1"/>
                </a:solidFill>
                <a:effectLst/>
                <a:latin typeface="Times New Roman" panose="02020603050405020304" pitchFamily="18" charset="0"/>
                <a:cs typeface="Times New Roman" panose="02020603050405020304" pitchFamily="18" charset="0"/>
              </a:rPr>
              <a:t>scenarijima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gde</a:t>
            </a:r>
            <a:r>
              <a:rPr lang="en-GB" sz="1200" b="0" i="0" dirty="0">
                <a:solidFill>
                  <a:schemeClr val="tx1"/>
                </a:solidFill>
                <a:effectLst/>
                <a:latin typeface="Times New Roman" panose="02020603050405020304" pitchFamily="18" charset="0"/>
                <a:cs typeface="Times New Roman" panose="02020603050405020304" pitchFamily="18" charset="0"/>
              </a:rPr>
              <a:t> je </a:t>
            </a:r>
            <a:r>
              <a:rPr lang="en-GB" sz="1200" b="0" i="0" dirty="0" err="1">
                <a:solidFill>
                  <a:schemeClr val="tx1"/>
                </a:solidFill>
                <a:effectLst/>
                <a:latin typeface="Times New Roman" panose="02020603050405020304" pitchFamily="18" charset="0"/>
                <a:cs typeface="Times New Roman" panose="02020603050405020304" pitchFamily="18" charset="0"/>
              </a:rPr>
              <a:t>struktura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podataka</a:t>
            </a:r>
            <a:r>
              <a:rPr lang="en-GB" sz="1200" b="0" i="0" dirty="0">
                <a:solidFill>
                  <a:schemeClr val="tx1"/>
                </a:solidFill>
                <a:effectLst/>
                <a:latin typeface="Times New Roman" panose="02020603050405020304" pitchFamily="18" charset="0"/>
                <a:cs typeface="Times New Roman" panose="02020603050405020304" pitchFamily="18" charset="0"/>
              </a:rPr>
              <a:t> </a:t>
            </a:r>
            <a:r>
              <a:rPr lang="en-GB" sz="1200" b="0" i="0" dirty="0" err="1">
                <a:solidFill>
                  <a:schemeClr val="tx1"/>
                </a:solidFill>
                <a:effectLst/>
                <a:latin typeface="Times New Roman" panose="02020603050405020304" pitchFamily="18" charset="0"/>
                <a:cs typeface="Times New Roman" panose="02020603050405020304" pitchFamily="18" charset="0"/>
              </a:rPr>
              <a:t>promenljiva</a:t>
            </a:r>
            <a:r>
              <a:rPr lang="en-GB" sz="1200" b="0" i="0" dirty="0">
                <a:solidFill>
                  <a:schemeClr val="tx1"/>
                </a:solidFill>
                <a:effectLst/>
                <a:latin typeface="Times New Roman" panose="02020603050405020304" pitchFamily="18" charset="0"/>
                <a:cs typeface="Times New Roman" panose="02020603050405020304" pitchFamily="18" charset="0"/>
              </a:rPr>
              <a:t>.</a:t>
            </a:r>
          </a:p>
          <a:p>
            <a:pPr marL="285750" lvl="0" indent="-285750" algn="just" rtl="0">
              <a:spcBef>
                <a:spcPts val="0"/>
              </a:spcBef>
              <a:spcAft>
                <a:spcPts val="0"/>
              </a:spcAft>
              <a:buFont typeface="Wingdings" panose="05000000000000000000" pitchFamily="2" charset="2"/>
              <a:buChar char="Ø"/>
            </a:pPr>
            <a:endParaRPr lang="en-GB" sz="1200" dirty="0">
              <a:solidFill>
                <a:schemeClr val="tx1"/>
              </a:solidFill>
              <a:latin typeface="Times New Roman" panose="02020603050405020304" pitchFamily="18" charset="0"/>
              <a:cs typeface="Times New Roman" panose="02020603050405020304" pitchFamily="18" charset="0"/>
            </a:endParaRPr>
          </a:p>
          <a:p>
            <a:pPr marL="285750" lvl="0" indent="-285750" algn="just" rtl="0">
              <a:spcBef>
                <a:spcPts val="0"/>
              </a:spcBef>
              <a:spcAft>
                <a:spcPts val="0"/>
              </a:spcAft>
              <a:buFont typeface="Wingdings" panose="05000000000000000000" pitchFamily="2" charset="2"/>
              <a:buChar char="Ø"/>
            </a:pPr>
            <a:endParaRPr lang="en-GB" sz="1200" dirty="0">
              <a:solidFill>
                <a:schemeClr val="tx1"/>
              </a:solidFill>
              <a:latin typeface="Times New Roman" panose="02020603050405020304" pitchFamily="18" charset="0"/>
              <a:cs typeface="Times New Roman" panose="02020603050405020304" pitchFamily="18" charset="0"/>
            </a:endParaRPr>
          </a:p>
          <a:p>
            <a:pPr marL="285750" lvl="0" indent="-285750" algn="just" rtl="0">
              <a:spcBef>
                <a:spcPts val="0"/>
              </a:spcBef>
              <a:spcAft>
                <a:spcPts val="0"/>
              </a:spcAft>
              <a:buFont typeface="Wingdings" panose="05000000000000000000" pitchFamily="2" charset="2"/>
              <a:buChar char="Ø"/>
            </a:pPr>
            <a:endParaRPr lang="en-GB" sz="1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752996"/>
      </p:ext>
    </p:extLst>
  </p:cSld>
  <p:clrMapOvr>
    <a:masterClrMapping/>
  </p:clrMapOvr>
</p:sld>
</file>

<file path=ppt/theme/theme1.xml><?xml version="1.0" encoding="utf-8"?>
<a:theme xmlns:a="http://schemas.openxmlformats.org/drawingml/2006/main" name="Software Project Pitch Deck by Slidesgo">
  <a:themeElements>
    <a:clrScheme name="Simple Light">
      <a:dk1>
        <a:srgbClr val="FFFFFF"/>
      </a:dk1>
      <a:lt1>
        <a:srgbClr val="B12AC7"/>
      </a:lt1>
      <a:dk2>
        <a:srgbClr val="1A237E"/>
      </a:dk2>
      <a:lt2>
        <a:srgbClr val="0396D8"/>
      </a:lt2>
      <a:accent1>
        <a:srgbClr val="1851A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1546</TotalTime>
  <Words>5313</Words>
  <Application>Microsoft Office PowerPoint</Application>
  <PresentationFormat>On-screen Show (16:9)</PresentationFormat>
  <Paragraphs>445</Paragraphs>
  <Slides>52</Slides>
  <Notes>52</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52</vt:i4>
      </vt:variant>
    </vt:vector>
  </HeadingPairs>
  <TitlesOfParts>
    <vt:vector size="63" baseType="lpstr">
      <vt:lpstr>Open Sans</vt:lpstr>
      <vt:lpstr>Arial</vt:lpstr>
      <vt:lpstr>Wingdings</vt:lpstr>
      <vt:lpstr>DM Sans</vt:lpstr>
      <vt:lpstr>Courier New</vt:lpstr>
      <vt:lpstr>Times New Roman</vt:lpstr>
      <vt:lpstr>Söhne</vt:lpstr>
      <vt:lpstr>Noto Sans</vt:lpstr>
      <vt:lpstr>Open Sans Light</vt:lpstr>
      <vt:lpstr>Work Sans</vt:lpstr>
      <vt:lpstr>Software Project Pitch Deck by Slidesgo</vt:lpstr>
      <vt:lpstr>Upotreba Neo4j-a za razvoj Društvene mreže</vt:lpstr>
      <vt:lpstr>Uvod</vt:lpstr>
      <vt:lpstr>Uvod u Grafovske baze podataka</vt:lpstr>
      <vt:lpstr>Uvod u Grafovske baze podataka</vt:lpstr>
      <vt:lpstr>Uvod u Grafovske baze podataka</vt:lpstr>
      <vt:lpstr>Uvod u Grafovske baze podataka</vt:lpstr>
      <vt:lpstr>Osnovne karakteristike Neo4j-a</vt:lpstr>
      <vt:lpstr>Osnovne karakteristike Neo4j-a</vt:lpstr>
      <vt:lpstr>Prednosti korišćenja Neo4j u poređenju sa drugim grafovskim bazama podataka</vt:lpstr>
      <vt:lpstr>Prednosti korišćenja Neo4j u poređenju sa drugim grafovskim bazama podataka</vt:lpstr>
      <vt:lpstr>Instalacija Neo4j-a</vt:lpstr>
      <vt:lpstr>Instalacija Neo4j-a</vt:lpstr>
      <vt:lpstr>Povezivanje sa Neo4j bazom podataka</vt:lpstr>
      <vt:lpstr>Modeliranje podataka u Neo4j-u</vt:lpstr>
      <vt:lpstr>Modeliranje podataka u Neo4j-u</vt:lpstr>
      <vt:lpstr>Modeliranje podataka u Neo4j-u</vt:lpstr>
      <vt:lpstr>Upotreba Cypher upita</vt:lpstr>
      <vt:lpstr>Upotreba Cypher upita</vt:lpstr>
      <vt:lpstr>Upotreba Cypher upita</vt:lpstr>
      <vt:lpstr>Rad sa većim skupovima podataka</vt:lpstr>
      <vt:lpstr>Napredne tehnike i opcioni moduli</vt:lpstr>
      <vt:lpstr>Napredne tehnike i opcioni moduli</vt:lpstr>
      <vt:lpstr>Napredne tehnike i opcioni moduli</vt:lpstr>
      <vt:lpstr>Napredne tehnike i opcioni moduli</vt:lpstr>
      <vt:lpstr>Praktične primene Neo4j-a</vt:lpstr>
      <vt:lpstr>Praktične primene Neo4j-a</vt:lpstr>
      <vt:lpstr>Grafovska baza podataka – Društvena mreža</vt:lpstr>
      <vt:lpstr>Grafovska baza podataka – Društvena mreža</vt:lpstr>
      <vt:lpstr>Grafovska baza podataka – Društvena mreža</vt:lpstr>
      <vt:lpstr>Grafovska baza podataka – Društvena mreža</vt:lpstr>
      <vt:lpstr>Grafovska baza podataka – Društvena mreža</vt:lpstr>
      <vt:lpstr>Grafovska baza podataka – Društvena mreža</vt:lpstr>
      <vt:lpstr>Grafovska baza podataka – Društvena mreža</vt:lpstr>
      <vt:lpstr>Grafovska baza podataka – Društvena mreža</vt:lpstr>
      <vt:lpstr>Grafovska baza podataka – Društvena mreža</vt:lpstr>
      <vt:lpstr>Grafovska baza podataka – Društvena mreža</vt:lpstr>
      <vt:lpstr>Grafovska baza podataka – Društvena mreža</vt:lpstr>
      <vt:lpstr>Grafovska baza podataka – Društvena mreža</vt:lpstr>
      <vt:lpstr>Grafovska baza podataka – Društvena mreža</vt:lpstr>
      <vt:lpstr>Grafovska baza podataka – Društvena mreža</vt:lpstr>
      <vt:lpstr>Grafovska baza podataka – Društvena mreža</vt:lpstr>
      <vt:lpstr>Grafovska baza podataka – Društvena mreža</vt:lpstr>
      <vt:lpstr>Grafovska baza podataka – Društvena mreža</vt:lpstr>
      <vt:lpstr>Grafovska baza podataka – Društvena mreža</vt:lpstr>
      <vt:lpstr>Grafovska baza podataka – Društvena mreža</vt:lpstr>
      <vt:lpstr>Grafovska baza podataka – Društvena mreža</vt:lpstr>
      <vt:lpstr>Grafovska baza podataka – Društvena mreža</vt:lpstr>
      <vt:lpstr>Grafovska baza podataka – Društvena mreža</vt:lpstr>
      <vt:lpstr>Demo aplikacija</vt:lpstr>
      <vt:lpstr>Zaključak</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Neo4j</dc:title>
  <dc:creator>Katarina Maksimovic</dc:creator>
  <cp:lastModifiedBy>Katarina Maksimovic</cp:lastModifiedBy>
  <cp:revision>10</cp:revision>
  <dcterms:modified xsi:type="dcterms:W3CDTF">2023-12-22T20:09:23Z</dcterms:modified>
</cp:coreProperties>
</file>